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7" r:id="rId8"/>
    <p:sldId id="268" r:id="rId9"/>
    <p:sldId id="269" r:id="rId10"/>
    <p:sldId id="261" r:id="rId11"/>
    <p:sldId id="272" r:id="rId12"/>
    <p:sldId id="273" r:id="rId13"/>
    <p:sldId id="274" r:id="rId14"/>
    <p:sldId id="270" r:id="rId15"/>
    <p:sldId id="271" r:id="rId16"/>
    <p:sldId id="262" r:id="rId17"/>
    <p:sldId id="275" r:id="rId18"/>
    <p:sldId id="276" r:id="rId19"/>
    <p:sldId id="278" r:id="rId20"/>
    <p:sldId id="263" r:id="rId21"/>
    <p:sldId id="277" r:id="rId22"/>
    <p:sldId id="279" r:id="rId23"/>
    <p:sldId id="280" r:id="rId24"/>
    <p:sldId id="281" r:id="rId25"/>
    <p:sldId id="282" r:id="rId26"/>
    <p:sldId id="264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5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>
            <a:lvl1pPr algn="l"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28116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Analisis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id-ID" b="1" i="1" dirty="0">
                <a:solidFill>
                  <a:schemeClr val="tx1"/>
                </a:solidFill>
              </a:rPr>
              <a:t>Squence Diagram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895600"/>
            <a:ext cx="6934200" cy="17526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Analisis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Perancangan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Pertemuan</a:t>
            </a:r>
            <a:r>
              <a:rPr lang="en-US" dirty="0">
                <a:solidFill>
                  <a:schemeClr val="tx1"/>
                </a:solidFill>
              </a:rPr>
              <a:t> #1</a:t>
            </a:r>
            <a:r>
              <a:rPr lang="id-ID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19400"/>
            <a:ext cx="7772400" cy="1362075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Pemodelan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use case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Unified Modeling Language </a:t>
            </a:r>
            <a:r>
              <a:rPr lang="en-US" dirty="0"/>
              <a:t>(</a:t>
            </a:r>
            <a:r>
              <a:rPr lang="en-US" dirty="0" err="1"/>
              <a:t>UML</a:t>
            </a:r>
            <a:r>
              <a:rPr lang="en-US" dirty="0"/>
              <a:t>),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use case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IT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actor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use case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dan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(</a:t>
            </a:r>
            <a:r>
              <a:rPr lang="en-US" i="1" dirty="0"/>
              <a:t>action</a:t>
            </a:r>
            <a:r>
              <a:rPr lang="en-US" dirty="0"/>
              <a:t>)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Model </a:t>
            </a:r>
            <a:r>
              <a:rPr lang="en-US" i="1" dirty="0"/>
              <a:t>use case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diagram yang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i="1" dirty="0"/>
              <a:t>actor</a:t>
            </a:r>
            <a:r>
              <a:rPr lang="en-US" dirty="0"/>
              <a:t>, </a:t>
            </a:r>
            <a:r>
              <a:rPr lang="en-US" i="1" dirty="0"/>
              <a:t>use case</a:t>
            </a:r>
            <a:r>
              <a:rPr lang="en-US" dirty="0"/>
              <a:t>, dan </a:t>
            </a:r>
            <a:r>
              <a:rPr lang="en-US" i="1" dirty="0"/>
              <a:t>association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i="1" dirty="0"/>
              <a:t>use case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1722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diagram </a:t>
            </a:r>
            <a:r>
              <a:rPr lang="en-US" i="1" dirty="0"/>
              <a:t>use case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Actor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mengharapkan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Use case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oval dan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dipicu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actor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System boundary </a:t>
            </a:r>
            <a:r>
              <a:rPr lang="en-US" dirty="0"/>
              <a:t>(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diindikasikan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disekeliling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i="1" dirty="0"/>
              <a:t>use case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actor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Association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i="1" dirty="0"/>
              <a:t>actor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use case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menggambar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i="1" dirty="0"/>
              <a:t>actor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use case </a:t>
            </a:r>
            <a:r>
              <a:rPr lang="en-US" dirty="0"/>
              <a:t>yang </a:t>
            </a:r>
            <a:r>
              <a:rPr lang="en-US" dirty="0" err="1"/>
              <a:t>diinginkan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i="1" dirty="0"/>
              <a:t>use case 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600200"/>
            <a:ext cx="2590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Diagram </a:t>
            </a:r>
            <a:r>
              <a:rPr lang="en-US" i="1" dirty="0"/>
              <a:t>use case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Diagram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i="1" dirty="0"/>
              <a:t>workshop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business user</a:t>
            </a:r>
            <a:r>
              <a:rPr lang="en-US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5486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business user </a:t>
            </a:r>
            <a:r>
              <a:rPr lang="en-US" dirty="0" err="1"/>
              <a:t>menggambarkan</a:t>
            </a:r>
            <a:r>
              <a:rPr lang="en-US" dirty="0"/>
              <a:t> ‘functions’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‘actors’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didefenisikan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business user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1722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‘Record customer’ </a:t>
            </a:r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accept the customer detail;</a:t>
            </a:r>
          </a:p>
          <a:p>
            <a:pPr lvl="1"/>
            <a:r>
              <a:rPr lang="en-US" i="1" dirty="0"/>
              <a:t>validate the customer detail;</a:t>
            </a:r>
          </a:p>
          <a:p>
            <a:pPr lvl="1"/>
            <a:r>
              <a:rPr lang="en-US" i="1" dirty="0"/>
              <a:t>store the customer detail that have been entered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Pemodelan</a:t>
            </a:r>
            <a:r>
              <a:rPr lang="en-US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memodelkan</a:t>
            </a:r>
            <a:r>
              <a:rPr lang="en-US" dirty="0"/>
              <a:t> data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Model data </a:t>
            </a:r>
            <a:r>
              <a:rPr lang="en-US" dirty="0" err="1"/>
              <a:t>memungkinkan</a:t>
            </a:r>
            <a:r>
              <a:rPr lang="en-US" dirty="0"/>
              <a:t> stakeholder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darinya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dan </a:t>
            </a:r>
            <a:r>
              <a:rPr lang="en-US" dirty="0" err="1"/>
              <a:t>ditarik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i="1" dirty="0"/>
              <a:t>database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dibeli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Pemodelan</a:t>
            </a:r>
            <a:r>
              <a:rPr lang="en-US" dirty="0"/>
              <a:t>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area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i="1" dirty="0"/>
              <a:t>system developer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IT;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(</a:t>
            </a:r>
            <a:r>
              <a:rPr lang="en-US" i="1" dirty="0"/>
              <a:t>business rule</a:t>
            </a:r>
            <a:r>
              <a:rPr lang="en-US" dirty="0"/>
              <a:t>)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, </a:t>
            </a:r>
            <a:r>
              <a:rPr lang="en-US" dirty="0" err="1"/>
              <a:t>manipulasi</a:t>
            </a:r>
            <a:r>
              <a:rPr lang="en-US" dirty="0"/>
              <a:t>, dan </a:t>
            </a:r>
            <a:r>
              <a:rPr lang="en-US" dirty="0" err="1"/>
              <a:t>penghapusan</a:t>
            </a:r>
            <a:r>
              <a:rPr lang="en-US" dirty="0"/>
              <a:t> data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data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dan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IT.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mentah</a:t>
            </a:r>
            <a:r>
              <a:rPr lang="en-US" dirty="0"/>
              <a:t> </a:t>
            </a:r>
            <a:r>
              <a:rPr lang="en-US" dirty="0" err="1"/>
              <a:t>pembangun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dan </a:t>
            </a:r>
            <a:r>
              <a:rPr lang="en-US" dirty="0" err="1"/>
              <a:t>bermanfaat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Pemodelan</a:t>
            </a:r>
            <a:r>
              <a:rPr lang="en-US" dirty="0"/>
              <a:t> data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pengidentifikasian</a:t>
            </a:r>
            <a:r>
              <a:rPr lang="en-US" dirty="0"/>
              <a:t> dan </a:t>
            </a:r>
            <a:r>
              <a:rPr lang="en-US" dirty="0" err="1"/>
              <a:t>pemahaman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Item data (</a:t>
            </a:r>
            <a:r>
              <a:rPr lang="en-US" dirty="0" err="1"/>
              <a:t>atribut</a:t>
            </a:r>
            <a:r>
              <a:rPr lang="en-US" dirty="0"/>
              <a:t>)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(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);</a:t>
            </a:r>
          </a:p>
          <a:p>
            <a:pPr lvl="1"/>
            <a:r>
              <a:rPr lang="en-US" i="1" dirty="0"/>
              <a:t>Relationship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Kemampuan akhir yang diharapkan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tools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id-ID" dirty="0"/>
              <a:t>pendekatan perancangan berorintasi objek</a:t>
            </a:r>
          </a:p>
          <a:p>
            <a:pPr>
              <a:buNone/>
            </a:pPr>
            <a:r>
              <a:rPr lang="en-US" dirty="0"/>
              <a:t>.</a:t>
            </a:r>
          </a:p>
        </p:txBody>
      </p:sp>
      <p:pic>
        <p:nvPicPr>
          <p:cNvPr id="5" name="Picture 4" descr="acting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90600" y="1778540"/>
            <a:ext cx="1676400" cy="317446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Entity relationship diagram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area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diselidiki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data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dan </a:t>
            </a:r>
            <a:r>
              <a:rPr lang="en-US" dirty="0" err="1"/>
              <a:t>disimpan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Physical– </a:t>
            </a:r>
            <a:r>
              <a:rPr lang="en-US" dirty="0" err="1"/>
              <a:t>contohnya</a:t>
            </a:r>
            <a:r>
              <a:rPr lang="en-US" dirty="0"/>
              <a:t> Order, Customer </a:t>
            </a:r>
            <a:r>
              <a:rPr lang="en-US" dirty="0" err="1"/>
              <a:t>atau</a:t>
            </a:r>
            <a:r>
              <a:rPr lang="en-US" dirty="0"/>
              <a:t> Supplier.</a:t>
            </a:r>
          </a:p>
          <a:p>
            <a:pPr lvl="1"/>
            <a:r>
              <a:rPr lang="en-US" dirty="0"/>
              <a:t>Conceptual– </a:t>
            </a:r>
            <a:r>
              <a:rPr lang="en-US" dirty="0" err="1"/>
              <a:t>contohnya</a:t>
            </a:r>
            <a:r>
              <a:rPr lang="en-US" dirty="0"/>
              <a:t> Booking </a:t>
            </a:r>
            <a:r>
              <a:rPr lang="en-US" dirty="0" err="1"/>
              <a:t>atau</a:t>
            </a:r>
            <a:r>
              <a:rPr lang="en-US" dirty="0"/>
              <a:t> Appointment.</a:t>
            </a:r>
          </a:p>
          <a:p>
            <a:pPr lvl="1"/>
            <a:r>
              <a:rPr lang="en-US" dirty="0"/>
              <a:t>Active– </a:t>
            </a:r>
            <a:r>
              <a:rPr lang="en-US" dirty="0" err="1"/>
              <a:t>contohnya</a:t>
            </a:r>
            <a:r>
              <a:rPr lang="en-US" dirty="0"/>
              <a:t> Meeting </a:t>
            </a:r>
            <a:r>
              <a:rPr lang="en-US" dirty="0" err="1"/>
              <a:t>atau</a:t>
            </a:r>
            <a:r>
              <a:rPr lang="en-US" dirty="0"/>
              <a:t> Course.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Entitas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dan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entitas</a:t>
            </a:r>
            <a:r>
              <a:rPr lang="en-US" dirty="0"/>
              <a:t> Book.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Atribut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dan </a:t>
            </a:r>
            <a:r>
              <a:rPr lang="en-US" dirty="0" err="1"/>
              <a:t>dideskripsikan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entitas</a:t>
            </a:r>
            <a:r>
              <a:rPr lang="en-US" dirty="0"/>
              <a:t> Book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dideskripsikan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title, author-name, publisher, dan price.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relationship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</a:t>
            </a:r>
            <a:r>
              <a:rPr lang="en-US" dirty="0" err="1"/>
              <a:t>entitas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relationship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Relationship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one-to-many (</a:t>
            </a:r>
            <a:r>
              <a:rPr lang="en-US" dirty="0" err="1"/>
              <a:t>1:m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one-to-one (1:1);</a:t>
            </a:r>
          </a:p>
          <a:p>
            <a:pPr lvl="1"/>
            <a:r>
              <a:rPr lang="en-US" dirty="0"/>
              <a:t>many-to-many (</a:t>
            </a:r>
            <a:r>
              <a:rPr lang="en-US" dirty="0" err="1"/>
              <a:t>m:m</a:t>
            </a:r>
            <a:r>
              <a:rPr lang="en-US" dirty="0"/>
              <a:t>).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ERD</a:t>
            </a:r>
            <a:r>
              <a:rPr lang="en-US" dirty="0"/>
              <a:t> </a:t>
            </a:r>
            <a:r>
              <a:rPr lang="en-US" dirty="0" err="1"/>
              <a:t>selengkapnya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Basis Data.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1722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</a:t>
            </a:r>
            <a:r>
              <a:rPr lang="en-US" i="1" dirty="0">
                <a:solidFill>
                  <a:schemeClr val="tx1"/>
                </a:solidFill>
              </a:rPr>
              <a:t>class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1722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Sebuah</a:t>
            </a:r>
            <a:r>
              <a:rPr lang="en-US" dirty="0"/>
              <a:t> model </a:t>
            </a:r>
            <a:r>
              <a:rPr lang="en-US" i="1" dirty="0"/>
              <a:t>class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dan </a:t>
            </a:r>
            <a:r>
              <a:rPr lang="en-US" i="1" dirty="0"/>
              <a:t>association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kemiripan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diagram </a:t>
            </a:r>
            <a:r>
              <a:rPr lang="en-US" i="1" dirty="0"/>
              <a:t>entity relationship </a:t>
            </a:r>
            <a:r>
              <a:rPr lang="en-US" dirty="0"/>
              <a:t>dan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yang </a:t>
            </a:r>
            <a:r>
              <a:rPr lang="en-US" dirty="0" err="1"/>
              <a:t>serupa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model </a:t>
            </a:r>
            <a:r>
              <a:rPr lang="en-US" i="1" dirty="0"/>
              <a:t>class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contohnya</a:t>
            </a:r>
            <a:r>
              <a:rPr lang="en-US" dirty="0"/>
              <a:t> project, customer, and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1722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Order number </a:t>
            </a:r>
            <a:r>
              <a:rPr lang="en-US" dirty="0" err="1"/>
              <a:t>UK74563</a:t>
            </a:r>
            <a:r>
              <a:rPr lang="en-US" dirty="0"/>
              <a:t> dan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Order number:  </a:t>
            </a:r>
            <a:r>
              <a:rPr lang="en-US" dirty="0" err="1"/>
              <a:t>UK74563</a:t>
            </a:r>
            <a:endParaRPr lang="en-US" dirty="0"/>
          </a:p>
          <a:p>
            <a:pPr lvl="1"/>
            <a:r>
              <a:rPr lang="en-US" dirty="0"/>
              <a:t>Customer:  </a:t>
            </a:r>
            <a:r>
              <a:rPr lang="en-US" dirty="0" err="1"/>
              <a:t>C66430</a:t>
            </a:r>
            <a:endParaRPr lang="en-US" dirty="0"/>
          </a:p>
          <a:p>
            <a:pPr lvl="1"/>
            <a:r>
              <a:rPr lang="en-US" dirty="0"/>
              <a:t>Date placed:  25 August</a:t>
            </a:r>
          </a:p>
          <a:p>
            <a:pPr lvl="1"/>
            <a:r>
              <a:rPr lang="en-US" dirty="0"/>
              <a:t>Date fulfilled:  1 September</a:t>
            </a:r>
          </a:p>
          <a:p>
            <a:pPr lvl="1"/>
            <a:r>
              <a:rPr lang="en-US" dirty="0"/>
              <a:t>Total value:  £147.50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model data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i="1" dirty="0"/>
              <a:t>class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object </a:t>
            </a:r>
            <a:r>
              <a:rPr lang="en-US" dirty="0"/>
              <a:t>dan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i="1" dirty="0"/>
              <a:t>object </a:t>
            </a:r>
            <a:r>
              <a:rPr lang="en-US" dirty="0" err="1"/>
              <a:t>secara</a:t>
            </a:r>
            <a:r>
              <a:rPr lang="en-US" dirty="0"/>
              <a:t> individual.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i="1" dirty="0"/>
              <a:t>object class</a:t>
            </a:r>
            <a:r>
              <a:rPr lang="en-US" dirty="0"/>
              <a:t>, </a:t>
            </a:r>
            <a:r>
              <a:rPr lang="en-US" i="1" dirty="0"/>
              <a:t>class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item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, dan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instans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Jadi</a:t>
            </a:r>
            <a:r>
              <a:rPr lang="en-US" dirty="0"/>
              <a:t> order </a:t>
            </a:r>
            <a:r>
              <a:rPr lang="en-US" dirty="0" err="1"/>
              <a:t>UK74563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 Order. Class Order Account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orderNumber</a:t>
            </a:r>
            <a:r>
              <a:rPr lang="en-US" dirty="0"/>
              <a:t> and </a:t>
            </a:r>
            <a:r>
              <a:rPr lang="en-US" dirty="0" err="1"/>
              <a:t>totalValue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Definisi </a:t>
            </a:r>
          </a:p>
          <a:p>
            <a:pPr lvl="0"/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id-ID" i="1" dirty="0"/>
              <a:t>squence diagram</a:t>
            </a:r>
            <a:endParaRPr lang="id-ID" dirty="0"/>
          </a:p>
          <a:p>
            <a:pPr lvl="0"/>
            <a:r>
              <a:rPr lang="en-US" dirty="0" err="1"/>
              <a:t>Kasus</a:t>
            </a:r>
            <a:r>
              <a:rPr lang="en-US" dirty="0"/>
              <a:t> &amp;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fungsional</a:t>
            </a:r>
            <a:endParaRPr lang="id-ID" dirty="0"/>
          </a:p>
          <a:p>
            <a:pPr lvl="0"/>
            <a:r>
              <a:rPr lang="en-US" dirty="0" err="1"/>
              <a:t>Kasus</a:t>
            </a:r>
            <a:r>
              <a:rPr lang="en-US" dirty="0"/>
              <a:t> &amp; </a:t>
            </a:r>
            <a:r>
              <a:rPr lang="en-US" dirty="0" err="1"/>
              <a:t>pengujian</a:t>
            </a:r>
            <a:endParaRPr lang="id-ID" dirty="0"/>
          </a:p>
          <a:p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id-ID" i="1" dirty="0"/>
              <a:t>squence diagram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UML</a:t>
            </a:r>
            <a:r>
              <a:rPr lang="en-US" dirty="0"/>
              <a:t>, </a:t>
            </a:r>
            <a:r>
              <a:rPr lang="en-US" i="1" dirty="0"/>
              <a:t>class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bagian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Atribut</a:t>
            </a:r>
            <a:r>
              <a:rPr lang="en-US" dirty="0"/>
              <a:t> –item data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–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Operation </a:t>
            </a:r>
            <a:r>
              <a:rPr lang="en-US" dirty="0"/>
              <a:t>(</a:t>
            </a:r>
            <a:r>
              <a:rPr lang="en-US" dirty="0" err="1"/>
              <a:t>operasi</a:t>
            </a:r>
            <a:r>
              <a:rPr lang="en-US" dirty="0"/>
              <a:t>)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 dan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 yang lain.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95400"/>
            <a:ext cx="60198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i="1" dirty="0"/>
              <a:t>entity relationship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i="1" dirty="0"/>
              <a:t>class </a:t>
            </a:r>
            <a:r>
              <a:rPr lang="en-US" dirty="0"/>
              <a:t>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dan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i="1" dirty="0"/>
              <a:t>class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‘</a:t>
            </a:r>
            <a:r>
              <a:rPr lang="en-US" i="1" dirty="0"/>
              <a:t>associations</a:t>
            </a:r>
            <a:r>
              <a:rPr lang="en-US" dirty="0"/>
              <a:t>’.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i="1" dirty="0"/>
              <a:t>class </a:t>
            </a:r>
            <a:r>
              <a:rPr lang="en-US" dirty="0"/>
              <a:t>Order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i="1" dirty="0"/>
              <a:t>association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class </a:t>
            </a:r>
            <a:r>
              <a:rPr lang="en-US" dirty="0" err="1"/>
              <a:t>OrderLine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item </a:t>
            </a:r>
            <a:r>
              <a:rPr lang="en-US" dirty="0" err="1"/>
              <a:t>pada</a:t>
            </a:r>
            <a:r>
              <a:rPr lang="en-US" dirty="0"/>
              <a:t> order.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2362200"/>
            <a:ext cx="818755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Generalisation</a:t>
            </a:r>
            <a:r>
              <a:rPr lang="en-US" dirty="0"/>
              <a:t>  dan </a:t>
            </a:r>
            <a:r>
              <a:rPr lang="en-US" i="1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/>
              <a:t>Seringkali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i="1" dirty="0"/>
              <a:t>sub-category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class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dan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prajurit</a:t>
            </a:r>
            <a:r>
              <a:rPr lang="en-US" dirty="0"/>
              <a:t> </a:t>
            </a:r>
            <a:r>
              <a:rPr lang="en-US" dirty="0" err="1"/>
              <a:t>sama2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tentara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lain yang </a:t>
            </a:r>
            <a:r>
              <a:rPr lang="en-US" dirty="0" err="1"/>
              <a:t>benar2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UML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/>
              <a:t>generalisation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employee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i="1" dirty="0"/>
              <a:t>office-based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i="1" dirty="0"/>
              <a:t>sales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general class </a:t>
            </a:r>
            <a:r>
              <a:rPr lang="en-US" dirty="0"/>
              <a:t>yang </a:t>
            </a:r>
            <a:r>
              <a:rPr lang="en-US" dirty="0" err="1"/>
              <a:t>bernama</a:t>
            </a:r>
            <a:r>
              <a:rPr lang="en-US" dirty="0"/>
              <a:t> Employee.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 lain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office employee </a:t>
            </a:r>
            <a:r>
              <a:rPr lang="en-US" dirty="0"/>
              <a:t>dan </a:t>
            </a:r>
            <a:r>
              <a:rPr lang="en-US" i="1" dirty="0"/>
              <a:t>sales employee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peru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Panah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2 </a:t>
            </a:r>
            <a:r>
              <a:rPr lang="en-US" i="1" dirty="0"/>
              <a:t>sub-class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i="1" dirty="0"/>
              <a:t>inherit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general class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519193"/>
            <a:ext cx="5257800" cy="588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dan </a:t>
            </a: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object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Semester 4.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AAA\Pictures\55.JPG"/>
          <p:cNvPicPr>
            <a:picLocks noChangeAspect="1" noChangeArrowheads="1"/>
          </p:cNvPicPr>
          <p:nvPr/>
        </p:nvPicPr>
        <p:blipFill>
          <a:blip r:embed="rId2"/>
          <a:srcRect l="16250" t="15861" r="11250" b="39758"/>
          <a:stretch>
            <a:fillRect/>
          </a:stretch>
        </p:blipFill>
        <p:spPr bwMode="auto">
          <a:xfrm>
            <a:off x="914400" y="914400"/>
            <a:ext cx="7252677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87700"/>
            <a:ext cx="7772400" cy="136207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Diskusi &amp; penutup</a:t>
            </a:r>
          </a:p>
        </p:txBody>
      </p:sp>
      <p:pic>
        <p:nvPicPr>
          <p:cNvPr id="6" name="Picture 5" descr="CONDUCT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2424112" cy="330560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Model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mengklarifikasi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dan,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i="1" dirty="0" err="1"/>
              <a:t>cross</a:t>
            </a:r>
            <a:r>
              <a:rPr lang="en-US" i="1" dirty="0"/>
              <a:t>-check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lain,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Sebuah</a:t>
            </a:r>
            <a:r>
              <a:rPr lang="en-US" dirty="0"/>
              <a:t> model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teridentifikasi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2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Diagram </a:t>
            </a:r>
            <a:r>
              <a:rPr lang="en-US" i="1" dirty="0"/>
              <a:t>use case </a:t>
            </a:r>
            <a:r>
              <a:rPr lang="en-US" dirty="0"/>
              <a:t>dan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i="1" dirty="0"/>
              <a:t>class </a:t>
            </a:r>
            <a:r>
              <a:rPr lang="en-US" dirty="0" err="1"/>
              <a:t>dari</a:t>
            </a:r>
            <a:r>
              <a:rPr lang="en-US" dirty="0"/>
              <a:t> Unified Modeling Language (</a:t>
            </a:r>
            <a:r>
              <a:rPr lang="en-US" dirty="0" err="1"/>
              <a:t>UML</a:t>
            </a:r>
            <a:r>
              <a:rPr lang="en-US" dirty="0"/>
              <a:t>),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i="1" dirty="0"/>
              <a:t>entity relationship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i="1" dirty="0"/>
              <a:t>structured, data-driven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memodelkan</a:t>
            </a:r>
            <a:r>
              <a:rPr lang="en-US" dirty="0"/>
              <a:t> 2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IT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1722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19400"/>
            <a:ext cx="7772400" cy="1362075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Pemodelan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use case </a:t>
            </a:r>
            <a:r>
              <a:rPr lang="en-US" dirty="0" err="1">
                <a:solidFill>
                  <a:schemeClr val="tx1"/>
                </a:solidFill>
              </a:rPr>
              <a:t>bisnis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diagram </a:t>
            </a:r>
            <a:r>
              <a:rPr lang="en-US" i="1" dirty="0"/>
              <a:t>use case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Use case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IT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Diagram </a:t>
            </a:r>
            <a:r>
              <a:rPr lang="en-US" i="1" dirty="0"/>
              <a:t>use case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stakeholder</a:t>
            </a:r>
            <a:r>
              <a:rPr lang="en-US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0960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i="1" dirty="0"/>
              <a:t>use case  </a:t>
            </a:r>
            <a:r>
              <a:rPr lang="en-US" dirty="0" err="1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3810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Diagram </a:t>
            </a:r>
            <a:r>
              <a:rPr lang="en-US" i="1" dirty="0"/>
              <a:t>use case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i="1" dirty="0"/>
              <a:t>actor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i="1" dirty="0"/>
              <a:t>project manager </a:t>
            </a:r>
            <a:r>
              <a:rPr lang="en-US" dirty="0"/>
              <a:t>dan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i="1" dirty="0" err="1"/>
              <a:t>programme</a:t>
            </a:r>
            <a:r>
              <a:rPr lang="en-US" i="1" dirty="0"/>
              <a:t> manager</a:t>
            </a:r>
            <a:r>
              <a:rPr lang="en-US" dirty="0"/>
              <a:t>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Use case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butuhkan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434187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Diagram </a:t>
            </a:r>
            <a:r>
              <a:rPr lang="en-US" i="1" dirty="0"/>
              <a:t>use case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area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diinvestigasi</a:t>
            </a:r>
            <a:r>
              <a:rPr lang="en-US" dirty="0"/>
              <a:t> dan </a:t>
            </a:r>
            <a:r>
              <a:rPr lang="en-US" dirty="0" err="1"/>
              <a:t>dianalisa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i="1" dirty="0"/>
              <a:t>use case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i="1" dirty="0"/>
              <a:t>use case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IT system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yang lain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, dan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manual.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0960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1451</Words>
  <Application>Microsoft Macintosh PowerPoint</Application>
  <PresentationFormat>On-screen Show (4:3)</PresentationFormat>
  <Paragraphs>184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Brush Script MT</vt:lpstr>
      <vt:lpstr>Arial</vt:lpstr>
      <vt:lpstr>Calibri</vt:lpstr>
      <vt:lpstr>Impact</vt:lpstr>
      <vt:lpstr>Office Theme</vt:lpstr>
      <vt:lpstr>Analisis Squence Diagram</vt:lpstr>
      <vt:lpstr>Kemampuan akhir yang diharapkan</vt:lpstr>
      <vt:lpstr>Topik bahasan</vt:lpstr>
      <vt:lpstr>PowerPoint Presentation</vt:lpstr>
      <vt:lpstr>PowerPoint Presentation</vt:lpstr>
      <vt:lpstr>Pemodelan use case bisnis</vt:lpstr>
      <vt:lpstr>PowerPoint Presentation</vt:lpstr>
      <vt:lpstr>Contoh use case  bisnis</vt:lpstr>
      <vt:lpstr>PowerPoint Presentation</vt:lpstr>
      <vt:lpstr>Pemodelan use case sistem</vt:lpstr>
      <vt:lpstr>PowerPoint Presentation</vt:lpstr>
      <vt:lpstr>PowerPoint Presentation</vt:lpstr>
      <vt:lpstr>Contoh use case  sistem</vt:lpstr>
      <vt:lpstr>PowerPoint Presentation</vt:lpstr>
      <vt:lpstr>PowerPoint Presentation</vt:lpstr>
      <vt:lpstr>Pemodelan data</vt:lpstr>
      <vt:lpstr>PowerPoint Presentation</vt:lpstr>
      <vt:lpstr>PowerPoint Presentation</vt:lpstr>
      <vt:lpstr>PowerPoint Presentation</vt:lpstr>
      <vt:lpstr>Entity relationship diagram</vt:lpstr>
      <vt:lpstr>PowerPoint Presentation</vt:lpstr>
      <vt:lpstr>Entitas</vt:lpstr>
      <vt:lpstr>Atribut</vt:lpstr>
      <vt:lpstr>Relationship</vt:lpstr>
      <vt:lpstr>PowerPoint Presentation</vt:lpstr>
      <vt:lpstr>Model class</vt:lpstr>
      <vt:lpstr>PowerPoint Presentation</vt:lpstr>
      <vt:lpstr>Object</vt:lpstr>
      <vt:lpstr>Class</vt:lpstr>
      <vt:lpstr>PowerPoint Presentation</vt:lpstr>
      <vt:lpstr>PowerPoint Presentation</vt:lpstr>
      <vt:lpstr>Association</vt:lpstr>
      <vt:lpstr>PowerPoint Presentation</vt:lpstr>
      <vt:lpstr>Generalisation  dan inheritance</vt:lpstr>
      <vt:lpstr>PowerPoint Presentation</vt:lpstr>
      <vt:lpstr>PowerPoint Presentation</vt:lpstr>
      <vt:lpstr>PowerPoint Presentation</vt:lpstr>
      <vt:lpstr>PowerPoint Presentation</vt:lpstr>
      <vt:lpstr>Diskusi &amp; 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SWO</dc:creator>
  <cp:lastModifiedBy>Microsoft Office User</cp:lastModifiedBy>
  <cp:revision>48</cp:revision>
  <dcterms:created xsi:type="dcterms:W3CDTF">2006-08-16T00:00:00Z</dcterms:created>
  <dcterms:modified xsi:type="dcterms:W3CDTF">2021-11-11T02:41:50Z</dcterms:modified>
</cp:coreProperties>
</file>