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296" r:id="rId6"/>
    <p:sldId id="266" r:id="rId7"/>
    <p:sldId id="295" r:id="rId8"/>
    <p:sldId id="267" r:id="rId9"/>
    <p:sldId id="297" r:id="rId10"/>
    <p:sldId id="298" r:id="rId11"/>
    <p:sldId id="300"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1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772400" cy="1470025"/>
          </a:xfrm>
        </p:spPr>
        <p:txBody>
          <a:bodyPr/>
          <a:lstStyle>
            <a:lvl1pPr algn="r">
              <a:defRPr>
                <a:solidFill>
                  <a:schemeClr val="bg1"/>
                </a:solidFill>
                <a:latin typeface="Impac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3886200"/>
            <a:ext cx="6400800" cy="1752600"/>
          </a:xfrm>
        </p:spPr>
        <p:txBody>
          <a:bodyPr/>
          <a:lstStyle>
            <a:lvl1pPr marL="0" indent="0" algn="r">
              <a:buNone/>
              <a:defRPr>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normAutofit/>
          </a:bodyPr>
          <a:lstStyle>
            <a:lvl1pPr algn="l">
              <a:defRPr sz="36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defRPr>
            </a:lvl1pPr>
            <a:lvl2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defRPr>
            </a:lvl2pPr>
            <a:lvl3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defRPr>
            </a:lvl3pPr>
            <a:lvl4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defRPr>
            </a:lvl4pPr>
            <a:lvl5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rgbClr val="FFFF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7" name="Picture 6" descr="bg.jpg"/>
          <p:cNvPicPr>
            <a:picLocks noChangeAspect="1"/>
          </p:cNvPicPr>
          <p:nvPr userDrawn="1"/>
        </p:nvPicPr>
        <p:blipFill>
          <a:blip r:embed="rId13"/>
          <a:stretch>
            <a:fillRect/>
          </a:stretch>
        </p:blipFill>
        <p:spPr>
          <a:xfrm>
            <a:off x="0" y="0"/>
            <a:ext cx="928116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lgn="ctr"/>
            <a:r>
              <a:rPr lang="en-US" b="1" dirty="0" err="1" smtClean="0">
                <a:solidFill>
                  <a:schemeClr val="tx1"/>
                </a:solidFill>
              </a:rPr>
              <a:t>Analisis</a:t>
            </a:r>
            <a:r>
              <a:rPr lang="en-US" b="1" dirty="0" smtClean="0">
                <a:solidFill>
                  <a:schemeClr val="tx1"/>
                </a:solidFill>
              </a:rPr>
              <a:t> </a:t>
            </a:r>
            <a:r>
              <a:rPr lang="en-US" b="1" i="1" dirty="0" smtClean="0">
                <a:solidFill>
                  <a:schemeClr val="tx1"/>
                </a:solidFill>
              </a:rPr>
              <a:t>use case</a:t>
            </a:r>
            <a:endParaRPr lang="en-US" dirty="0">
              <a:solidFill>
                <a:schemeClr val="tx1"/>
              </a:solidFill>
            </a:endParaRPr>
          </a:p>
        </p:txBody>
      </p:sp>
      <p:sp>
        <p:nvSpPr>
          <p:cNvPr id="3" name="Subtitle 2"/>
          <p:cNvSpPr>
            <a:spLocks noGrp="1"/>
          </p:cNvSpPr>
          <p:nvPr>
            <p:ph type="subTitle" idx="1"/>
          </p:nvPr>
        </p:nvSpPr>
        <p:spPr>
          <a:xfrm>
            <a:off x="2133600" y="2895600"/>
            <a:ext cx="6400800" cy="1752600"/>
          </a:xfrm>
        </p:spPr>
        <p:txBody>
          <a:bodyPr/>
          <a:lstStyle/>
          <a:p>
            <a:r>
              <a:rPr lang="en-US" dirty="0" smtClean="0">
                <a:solidFill>
                  <a:schemeClr val="tx1"/>
                </a:solidFill>
              </a:rPr>
              <a:t>SI301 </a:t>
            </a:r>
            <a:r>
              <a:rPr lang="en-US" dirty="0" err="1" smtClean="0">
                <a:solidFill>
                  <a:schemeClr val="tx1"/>
                </a:solidFill>
              </a:rPr>
              <a:t>Analisis</a:t>
            </a:r>
            <a:r>
              <a:rPr lang="en-US" dirty="0" smtClean="0">
                <a:solidFill>
                  <a:schemeClr val="tx1"/>
                </a:solidFill>
              </a:rPr>
              <a:t> </a:t>
            </a:r>
            <a:r>
              <a:rPr lang="en-US" dirty="0" err="1" smtClean="0">
                <a:solidFill>
                  <a:schemeClr val="tx1"/>
                </a:solidFill>
              </a:rPr>
              <a:t>Bisnis</a:t>
            </a:r>
            <a:r>
              <a:rPr lang="en-US" dirty="0" smtClean="0">
                <a:solidFill>
                  <a:schemeClr val="tx1"/>
                </a:solidFill>
              </a:rPr>
              <a:t> dan </a:t>
            </a:r>
            <a:r>
              <a:rPr lang="en-US" dirty="0" err="1" smtClean="0">
                <a:solidFill>
                  <a:schemeClr val="tx1"/>
                </a:solidFill>
              </a:rPr>
              <a:t>Informasi</a:t>
            </a:r>
            <a:endParaRPr lang="en-US" dirty="0" smtClean="0">
              <a:solidFill>
                <a:schemeClr val="tx1"/>
              </a:solidFill>
            </a:endParaRPr>
          </a:p>
          <a:p>
            <a:r>
              <a:rPr lang="en-US" dirty="0" err="1" smtClean="0">
                <a:solidFill>
                  <a:schemeClr val="tx1"/>
                </a:solidFill>
              </a:rPr>
              <a:t>Pertemuan</a:t>
            </a:r>
            <a:r>
              <a:rPr lang="en-US" dirty="0" smtClean="0">
                <a:solidFill>
                  <a:schemeClr val="tx1"/>
                </a:solidFill>
              </a:rPr>
              <a:t> #</a:t>
            </a:r>
            <a:r>
              <a:rPr lang="en-US" dirty="0" smtClean="0">
                <a:solidFill>
                  <a:schemeClr val="tx1"/>
                </a:solidFill>
              </a:rPr>
              <a:t>10</a:t>
            </a:r>
            <a:endParaRPr lang="en-US" dirty="0">
              <a:solidFill>
                <a:schemeClr val="tx1"/>
              </a:solidFill>
            </a:endParaRPr>
          </a:p>
        </p:txBody>
      </p:sp>
      <p:sp>
        <p:nvSpPr>
          <p:cNvPr id="4" name="Subtitle 2"/>
          <p:cNvSpPr txBox="1">
            <a:spLocks/>
          </p:cNvSpPr>
          <p:nvPr/>
        </p:nvSpPr>
        <p:spPr>
          <a:xfrm>
            <a:off x="685800" y="62484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00600"/>
          </a:xfrm>
        </p:spPr>
        <p:txBody>
          <a:bodyPr>
            <a:normAutofit/>
          </a:bodyPr>
          <a:lstStyle/>
          <a:p>
            <a:pPr>
              <a:buNone/>
            </a:pPr>
            <a:r>
              <a:rPr lang="en-US" dirty="0" err="1" smtClean="0"/>
              <a:t>Contoh</a:t>
            </a:r>
            <a:r>
              <a:rPr lang="en-US" dirty="0" smtClean="0"/>
              <a:t> </a:t>
            </a:r>
            <a:r>
              <a:rPr lang="en-US" dirty="0" err="1" smtClean="0"/>
              <a:t>pengunaan</a:t>
            </a:r>
            <a:r>
              <a:rPr lang="en-US" dirty="0" smtClean="0"/>
              <a:t> </a:t>
            </a:r>
            <a:r>
              <a:rPr lang="en-US" dirty="0" err="1" smtClean="0"/>
              <a:t>relasi</a:t>
            </a:r>
            <a:r>
              <a:rPr lang="en-US" dirty="0" smtClean="0"/>
              <a:t> </a:t>
            </a:r>
            <a:r>
              <a:rPr lang="en-US" dirty="0" err="1" smtClean="0"/>
              <a:t>usecase</a:t>
            </a:r>
            <a:endParaRPr lang="en-US" dirty="0" smtClean="0"/>
          </a:p>
          <a:p>
            <a:pPr>
              <a:buNone/>
            </a:pPr>
            <a:endParaRPr lang="en-US" dirty="0"/>
          </a:p>
          <a:p>
            <a:pPr>
              <a:buNone/>
            </a:pPr>
            <a:endParaRPr lang="en-US" dirty="0" smtClean="0"/>
          </a:p>
          <a:p>
            <a:pPr>
              <a:buNone/>
            </a:pPr>
            <a:endParaRPr lang="en-US" dirty="0"/>
          </a:p>
          <a:p>
            <a:pPr>
              <a:buNone/>
            </a:pPr>
            <a:endParaRPr lang="en-US" dirty="0" smtClean="0"/>
          </a:p>
        </p:txBody>
      </p:sp>
      <p:sp>
        <p:nvSpPr>
          <p:cNvPr id="4" name="Subtitle 2"/>
          <p:cNvSpPr txBox="1">
            <a:spLocks/>
          </p:cNvSpPr>
          <p:nvPr/>
        </p:nvSpPr>
        <p:spPr>
          <a:xfrm>
            <a:off x="685800" y="60960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79" t="22186" r="40558" b="30930"/>
          <a:stretch/>
        </p:blipFill>
        <p:spPr bwMode="auto">
          <a:xfrm>
            <a:off x="838200" y="1600200"/>
            <a:ext cx="727347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37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81600"/>
          </a:xfrm>
        </p:spPr>
        <p:txBody>
          <a:bodyPr>
            <a:normAutofit/>
          </a:bodyPr>
          <a:lstStyle/>
          <a:p>
            <a:pPr>
              <a:buNone/>
            </a:pPr>
            <a:r>
              <a:rPr lang="en-US" dirty="0" err="1" smtClean="0"/>
              <a:t>Contoh</a:t>
            </a:r>
            <a:r>
              <a:rPr lang="en-US" dirty="0" smtClean="0"/>
              <a:t> </a:t>
            </a:r>
            <a:r>
              <a:rPr lang="en-US" dirty="0" err="1" smtClean="0"/>
              <a:t>usecase</a:t>
            </a:r>
            <a:endParaRPr lang="en-US" dirty="0" smtClean="0"/>
          </a:p>
          <a:p>
            <a:pPr>
              <a:buNone/>
            </a:pPr>
            <a:endParaRPr lang="en-US" dirty="0"/>
          </a:p>
          <a:p>
            <a:pPr>
              <a:buNone/>
            </a:pPr>
            <a:endParaRPr lang="en-US" dirty="0" smtClean="0"/>
          </a:p>
          <a:p>
            <a:pPr>
              <a:buNone/>
            </a:pPr>
            <a:endParaRPr lang="en-US" dirty="0"/>
          </a:p>
          <a:p>
            <a:pPr>
              <a:buNone/>
            </a:pPr>
            <a:endParaRPr lang="en-US" dirty="0" smtClean="0"/>
          </a:p>
        </p:txBody>
      </p:sp>
      <p:sp>
        <p:nvSpPr>
          <p:cNvPr id="4" name="Subtitle 2"/>
          <p:cNvSpPr txBox="1">
            <a:spLocks/>
          </p:cNvSpPr>
          <p:nvPr/>
        </p:nvSpPr>
        <p:spPr>
          <a:xfrm>
            <a:off x="685800" y="60960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42" t="11581" r="38151" b="13256"/>
          <a:stretch/>
        </p:blipFill>
        <p:spPr bwMode="auto">
          <a:xfrm>
            <a:off x="533400" y="1143000"/>
            <a:ext cx="5608810" cy="500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31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700"/>
            <a:ext cx="7772400" cy="1362075"/>
          </a:xfrm>
        </p:spPr>
        <p:txBody>
          <a:bodyPr/>
          <a:lstStyle/>
          <a:p>
            <a:r>
              <a:rPr lang="en-US" smtClean="0">
                <a:solidFill>
                  <a:schemeClr val="tx1"/>
                </a:solidFill>
              </a:rPr>
              <a:t>Diskusi &amp; penutup</a:t>
            </a:r>
            <a:endParaRPr lang="en-US">
              <a:solidFill>
                <a:schemeClr val="tx1"/>
              </a:solidFill>
            </a:endParaRPr>
          </a:p>
        </p:txBody>
      </p:sp>
      <p:pic>
        <p:nvPicPr>
          <p:cNvPr id="6" name="Picture 5" descr="CONDUCT2.gif"/>
          <p:cNvPicPr>
            <a:picLocks noChangeAspect="1"/>
          </p:cNvPicPr>
          <p:nvPr/>
        </p:nvPicPr>
        <p:blipFill>
          <a:blip r:embed="rId2"/>
          <a:stretch>
            <a:fillRect/>
          </a:stretch>
        </p:blipFill>
        <p:spPr>
          <a:xfrm>
            <a:off x="762000" y="1600200"/>
            <a:ext cx="2424112" cy="3305607"/>
          </a:xfrm>
          <a:prstGeom prst="rect">
            <a:avLst/>
          </a:prstGeom>
        </p:spPr>
      </p:pic>
      <p:sp>
        <p:nvSpPr>
          <p:cNvPr id="5" name="Subtitle 2"/>
          <p:cNvSpPr txBox="1">
            <a:spLocks/>
          </p:cNvSpPr>
          <p:nvPr/>
        </p:nvSpPr>
        <p:spPr>
          <a:xfrm>
            <a:off x="685800" y="62484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Kemampuan akhir yang diharapkan</a:t>
            </a:r>
            <a:endParaRPr lang="en-US"/>
          </a:p>
        </p:txBody>
      </p:sp>
      <p:sp>
        <p:nvSpPr>
          <p:cNvPr id="3" name="Content Placeholder 2"/>
          <p:cNvSpPr>
            <a:spLocks noGrp="1"/>
          </p:cNvSpPr>
          <p:nvPr>
            <p:ph idx="1"/>
          </p:nvPr>
        </p:nvSpPr>
        <p:spPr>
          <a:xfrm>
            <a:off x="3048000" y="1600200"/>
            <a:ext cx="5638800" cy="4525963"/>
          </a:xfrm>
        </p:spPr>
        <p:txBody>
          <a:bodyPr>
            <a:normAutofit/>
          </a:bodyPr>
          <a:lstStyle/>
          <a:p>
            <a:pPr>
              <a:buNone/>
            </a:pPr>
            <a:r>
              <a:rPr lang="en-US" dirty="0" err="1" smtClean="0"/>
              <a:t>Anda</a:t>
            </a:r>
            <a:r>
              <a:rPr lang="en-US" dirty="0" smtClean="0"/>
              <a:t> </a:t>
            </a:r>
            <a:r>
              <a:rPr lang="en-US" dirty="0" err="1" smtClean="0"/>
              <a:t>mampu</a:t>
            </a:r>
            <a:r>
              <a:rPr lang="en-US" dirty="0" smtClean="0"/>
              <a:t> </a:t>
            </a:r>
            <a:r>
              <a:rPr lang="en-US" dirty="0" err="1" smtClean="0"/>
              <a:t>menggunakan</a:t>
            </a:r>
            <a:r>
              <a:rPr lang="en-US" dirty="0" smtClean="0"/>
              <a:t> tools </a:t>
            </a:r>
            <a:r>
              <a:rPr lang="en-US" dirty="0" err="1" smtClean="0"/>
              <a:t>untuk</a:t>
            </a:r>
            <a:r>
              <a:rPr lang="en-US" dirty="0" smtClean="0"/>
              <a:t> </a:t>
            </a:r>
            <a:r>
              <a:rPr lang="en-US" dirty="0" err="1" smtClean="0"/>
              <a:t>melakukan</a:t>
            </a:r>
            <a:r>
              <a:rPr lang="en-US" dirty="0" smtClean="0"/>
              <a:t> </a:t>
            </a:r>
            <a:r>
              <a:rPr lang="en-US" dirty="0" err="1" smtClean="0"/>
              <a:t>analisis</a:t>
            </a:r>
            <a:r>
              <a:rPr lang="en-US" dirty="0" smtClean="0"/>
              <a:t> </a:t>
            </a:r>
            <a:r>
              <a:rPr lang="en-US" dirty="0" err="1" smtClean="0"/>
              <a:t>strategi</a:t>
            </a:r>
            <a:r>
              <a:rPr lang="en-US" dirty="0" smtClean="0"/>
              <a:t> </a:t>
            </a:r>
            <a:r>
              <a:rPr lang="en-US" dirty="0" err="1" smtClean="0"/>
              <a:t>dan</a:t>
            </a:r>
            <a:r>
              <a:rPr lang="en-US" dirty="0" smtClean="0"/>
              <a:t> </a:t>
            </a:r>
            <a:r>
              <a:rPr lang="en-US" dirty="0" err="1" smtClean="0"/>
              <a:t>tujuan</a:t>
            </a:r>
            <a:r>
              <a:rPr lang="en-US" dirty="0" smtClean="0"/>
              <a:t> </a:t>
            </a:r>
            <a:r>
              <a:rPr lang="en-US" dirty="0" err="1" smtClean="0"/>
              <a:t>bisnis</a:t>
            </a:r>
            <a:r>
              <a:rPr lang="en-US" dirty="0" smtClean="0"/>
              <a:t> </a:t>
            </a:r>
            <a:r>
              <a:rPr lang="en-US" dirty="0" err="1" smtClean="0"/>
              <a:t>mencakup</a:t>
            </a:r>
            <a:r>
              <a:rPr lang="en-US" dirty="0" smtClean="0"/>
              <a:t> </a:t>
            </a:r>
            <a:r>
              <a:rPr lang="en-US" dirty="0" err="1" smtClean="0"/>
              <a:t>analisis</a:t>
            </a:r>
            <a:r>
              <a:rPr lang="en-US" dirty="0" smtClean="0"/>
              <a:t>, </a:t>
            </a:r>
            <a:r>
              <a:rPr lang="en-US" dirty="0" err="1" smtClean="0"/>
              <a:t>penentuan</a:t>
            </a:r>
            <a:r>
              <a:rPr lang="en-US" dirty="0" smtClean="0"/>
              <a:t>, </a:t>
            </a:r>
            <a:r>
              <a:rPr lang="en-US" dirty="0" err="1" smtClean="0"/>
              <a:t>implementasi</a:t>
            </a:r>
            <a:r>
              <a:rPr lang="en-US" dirty="0" smtClean="0"/>
              <a:t> </a:t>
            </a:r>
            <a:r>
              <a:rPr lang="en-US" dirty="0" err="1" smtClean="0"/>
              <a:t>strategi</a:t>
            </a:r>
            <a:r>
              <a:rPr lang="en-US" dirty="0" smtClean="0"/>
              <a:t> &amp; </a:t>
            </a:r>
            <a:r>
              <a:rPr lang="en-US" dirty="0" err="1" smtClean="0"/>
              <a:t>pengukuran</a:t>
            </a:r>
            <a:r>
              <a:rPr lang="en-US" dirty="0" smtClean="0"/>
              <a:t> </a:t>
            </a:r>
            <a:r>
              <a:rPr lang="en-US" dirty="0" err="1" smtClean="0"/>
              <a:t>kinerja</a:t>
            </a:r>
            <a:r>
              <a:rPr lang="en-US" dirty="0" smtClean="0"/>
              <a:t>.</a:t>
            </a:r>
            <a:endParaRPr lang="en-US" dirty="0"/>
          </a:p>
        </p:txBody>
      </p:sp>
      <p:pic>
        <p:nvPicPr>
          <p:cNvPr id="5" name="Picture 4" descr="acting1.gif"/>
          <p:cNvPicPr>
            <a:picLocks noChangeAspect="1"/>
          </p:cNvPicPr>
          <p:nvPr/>
        </p:nvPicPr>
        <p:blipFill>
          <a:blip r:embed="rId2"/>
          <a:stretch>
            <a:fillRect/>
          </a:stretch>
        </p:blipFill>
        <p:spPr>
          <a:xfrm flipH="1">
            <a:off x="990600" y="1778540"/>
            <a:ext cx="1676400" cy="3174460"/>
          </a:xfrm>
          <a:prstGeom prst="rect">
            <a:avLst/>
          </a:prstGeom>
        </p:spPr>
      </p:pic>
      <p:sp>
        <p:nvSpPr>
          <p:cNvPr id="6" name="Subtitle 2"/>
          <p:cNvSpPr txBox="1">
            <a:spLocks/>
          </p:cNvSpPr>
          <p:nvPr/>
        </p:nvSpPr>
        <p:spPr>
          <a:xfrm>
            <a:off x="685800" y="62484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Topik</a:t>
            </a:r>
            <a:r>
              <a:rPr lang="en-US" dirty="0" smtClean="0"/>
              <a:t> </a:t>
            </a:r>
            <a:r>
              <a:rPr lang="en-US" dirty="0" err="1" smtClean="0"/>
              <a:t>bahasan</a:t>
            </a:r>
            <a:endParaRPr lang="en-US" dirty="0"/>
          </a:p>
        </p:txBody>
      </p:sp>
      <p:sp>
        <p:nvSpPr>
          <p:cNvPr id="3" name="Content Placeholder 2"/>
          <p:cNvSpPr>
            <a:spLocks noGrp="1"/>
          </p:cNvSpPr>
          <p:nvPr>
            <p:ph idx="1"/>
          </p:nvPr>
        </p:nvSpPr>
        <p:spPr>
          <a:xfrm>
            <a:off x="457200" y="2133600"/>
            <a:ext cx="8229600" cy="3992563"/>
          </a:xfrm>
        </p:spPr>
        <p:txBody>
          <a:bodyPr>
            <a:normAutofit fontScale="77500" lnSpcReduction="20000"/>
          </a:bodyPr>
          <a:lstStyle/>
          <a:p>
            <a:pPr>
              <a:buNone/>
            </a:pPr>
            <a:r>
              <a:rPr lang="en-US" dirty="0" err="1" smtClean="0"/>
              <a:t>Analisis</a:t>
            </a:r>
            <a:r>
              <a:rPr lang="en-US" dirty="0" smtClean="0"/>
              <a:t> </a:t>
            </a:r>
            <a:r>
              <a:rPr lang="en-US" i="1" dirty="0" smtClean="0"/>
              <a:t>use case</a:t>
            </a:r>
          </a:p>
          <a:p>
            <a:pPr>
              <a:buNone/>
            </a:pPr>
            <a:r>
              <a:rPr lang="en-US" i="1" dirty="0" smtClean="0"/>
              <a:t>Use case</a:t>
            </a:r>
            <a:endParaRPr lang="en-US" dirty="0" smtClean="0"/>
          </a:p>
          <a:p>
            <a:pPr lvl="0"/>
            <a:r>
              <a:rPr lang="en-US" dirty="0" err="1" smtClean="0"/>
              <a:t>Elemen</a:t>
            </a:r>
            <a:r>
              <a:rPr lang="en-US" dirty="0" smtClean="0"/>
              <a:t> </a:t>
            </a:r>
            <a:r>
              <a:rPr lang="en-US" i="1" dirty="0" smtClean="0"/>
              <a:t>use case</a:t>
            </a:r>
            <a:endParaRPr lang="en-US" dirty="0" smtClean="0"/>
          </a:p>
          <a:p>
            <a:pPr lvl="0"/>
            <a:r>
              <a:rPr lang="en-US" dirty="0" err="1" smtClean="0"/>
              <a:t>Alternatif</a:t>
            </a:r>
            <a:r>
              <a:rPr lang="en-US" dirty="0" smtClean="0"/>
              <a:t> format </a:t>
            </a:r>
            <a:r>
              <a:rPr lang="en-US" i="1" dirty="0" smtClean="0"/>
              <a:t>use case</a:t>
            </a:r>
            <a:endParaRPr lang="en-US" dirty="0" smtClean="0"/>
          </a:p>
          <a:p>
            <a:pPr lvl="0"/>
            <a:r>
              <a:rPr lang="en-US" dirty="0" err="1" smtClean="0"/>
              <a:t>Kasus</a:t>
            </a:r>
            <a:r>
              <a:rPr lang="en-US" dirty="0" smtClean="0"/>
              <a:t> &amp; </a:t>
            </a:r>
            <a:r>
              <a:rPr lang="en-US" dirty="0" err="1" smtClean="0"/>
              <a:t>syarat</a:t>
            </a:r>
            <a:r>
              <a:rPr lang="en-US" dirty="0" smtClean="0"/>
              <a:t> </a:t>
            </a:r>
            <a:r>
              <a:rPr lang="en-US" dirty="0" err="1" smtClean="0"/>
              <a:t>fungsional</a:t>
            </a:r>
            <a:endParaRPr lang="en-US" dirty="0" smtClean="0"/>
          </a:p>
          <a:p>
            <a:pPr lvl="0"/>
            <a:r>
              <a:rPr lang="en-US" dirty="0" err="1" smtClean="0"/>
              <a:t>Kasus</a:t>
            </a:r>
            <a:r>
              <a:rPr lang="en-US" dirty="0" smtClean="0"/>
              <a:t> &amp; </a:t>
            </a:r>
            <a:r>
              <a:rPr lang="en-US" dirty="0" err="1" smtClean="0"/>
              <a:t>pengujian</a:t>
            </a:r>
            <a:endParaRPr lang="en-US" dirty="0" smtClean="0"/>
          </a:p>
          <a:p>
            <a:pPr lvl="0"/>
            <a:r>
              <a:rPr lang="en-US" dirty="0" err="1" smtClean="0"/>
              <a:t>Membangun</a:t>
            </a:r>
            <a:r>
              <a:rPr lang="en-US" dirty="0" smtClean="0"/>
              <a:t> </a:t>
            </a:r>
            <a:r>
              <a:rPr lang="en-US" dirty="0" err="1" smtClean="0"/>
              <a:t>studi</a:t>
            </a:r>
            <a:r>
              <a:rPr lang="en-US" dirty="0" smtClean="0"/>
              <a:t> </a:t>
            </a:r>
            <a:r>
              <a:rPr lang="en-US" dirty="0" err="1" smtClean="0"/>
              <a:t>kasus</a:t>
            </a:r>
            <a:endParaRPr lang="en-US" dirty="0" smtClean="0"/>
          </a:p>
          <a:p>
            <a:pPr lvl="0">
              <a:buNone/>
            </a:pPr>
            <a:r>
              <a:rPr lang="en-US" dirty="0" err="1" smtClean="0"/>
              <a:t>Konsep</a:t>
            </a:r>
            <a:r>
              <a:rPr lang="en-US" dirty="0" smtClean="0"/>
              <a:t> </a:t>
            </a:r>
            <a:r>
              <a:rPr lang="en-US" i="1" dirty="0" smtClean="0"/>
              <a:t>tune source</a:t>
            </a:r>
            <a:endParaRPr lang="en-US" dirty="0" smtClean="0"/>
          </a:p>
          <a:p>
            <a:pPr lvl="0"/>
            <a:r>
              <a:rPr lang="en-US" dirty="0" err="1" smtClean="0"/>
              <a:t>Identifikasi</a:t>
            </a:r>
            <a:r>
              <a:rPr lang="en-US" dirty="0" smtClean="0"/>
              <a:t> </a:t>
            </a:r>
            <a:r>
              <a:rPr lang="en-US" dirty="0" err="1" smtClean="0"/>
              <a:t>dasar</a:t>
            </a:r>
            <a:r>
              <a:rPr lang="en-US" dirty="0" smtClean="0"/>
              <a:t> </a:t>
            </a:r>
            <a:r>
              <a:rPr lang="en-US" dirty="0" err="1" smtClean="0"/>
              <a:t>kasus</a:t>
            </a:r>
            <a:endParaRPr lang="en-US" dirty="0" smtClean="0"/>
          </a:p>
          <a:p>
            <a:r>
              <a:rPr lang="en-US" dirty="0" err="1" smtClean="0"/>
              <a:t>Penggunaan</a:t>
            </a:r>
            <a:r>
              <a:rPr lang="en-US" dirty="0" smtClean="0"/>
              <a:t> </a:t>
            </a:r>
            <a:r>
              <a:rPr lang="en-US" dirty="0" err="1" smtClean="0"/>
              <a:t>Kasus</a:t>
            </a:r>
            <a:endParaRPr lang="en-US" i="1" dirty="0"/>
          </a:p>
        </p:txBody>
      </p:sp>
      <p:sp>
        <p:nvSpPr>
          <p:cNvPr id="4" name="Subtitle 2"/>
          <p:cNvSpPr txBox="1">
            <a:spLocks/>
          </p:cNvSpPr>
          <p:nvPr/>
        </p:nvSpPr>
        <p:spPr>
          <a:xfrm>
            <a:off x="685800" y="62484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a:normAutofit fontScale="70000" lnSpcReduction="20000"/>
          </a:bodyPr>
          <a:lstStyle/>
          <a:p>
            <a:pPr>
              <a:buNone/>
            </a:pPr>
            <a:r>
              <a:rPr lang="en-US" b="0" dirty="0">
                <a:solidFill>
                  <a:schemeClr val="tx1"/>
                </a:solidFill>
                <a:effectLst/>
              </a:rPr>
              <a:t>Use case diagram </a:t>
            </a:r>
            <a:r>
              <a:rPr lang="en-US" b="0" dirty="0" smtClean="0">
                <a:solidFill>
                  <a:schemeClr val="tx1"/>
                </a:solidFill>
                <a:effectLst/>
              </a:rPr>
              <a:t>: </a:t>
            </a:r>
            <a:r>
              <a:rPr lang="en-US" b="0" dirty="0" err="1" smtClean="0">
                <a:solidFill>
                  <a:schemeClr val="tx1"/>
                </a:solidFill>
                <a:effectLst/>
              </a:rPr>
              <a:t>Sebuah</a:t>
            </a:r>
            <a:r>
              <a:rPr lang="en-US" b="0" dirty="0" smtClean="0">
                <a:solidFill>
                  <a:schemeClr val="tx1"/>
                </a:solidFill>
                <a:effectLst/>
              </a:rPr>
              <a:t> diagram yang </a:t>
            </a:r>
            <a:r>
              <a:rPr lang="en-US" b="0" dirty="0" err="1">
                <a:solidFill>
                  <a:schemeClr val="tx1"/>
                </a:solidFill>
                <a:effectLst/>
              </a:rPr>
              <a:t>menggambarkan</a:t>
            </a:r>
            <a:r>
              <a:rPr lang="en-US" b="0" dirty="0">
                <a:solidFill>
                  <a:schemeClr val="tx1"/>
                </a:solidFill>
                <a:effectLst/>
              </a:rPr>
              <a:t> </a:t>
            </a:r>
            <a:r>
              <a:rPr lang="en-US" b="0" dirty="0" err="1">
                <a:solidFill>
                  <a:schemeClr val="tx1"/>
                </a:solidFill>
                <a:effectLst/>
              </a:rPr>
              <a:t>hubungan</a:t>
            </a:r>
            <a:r>
              <a:rPr lang="en-US" b="0" dirty="0">
                <a:solidFill>
                  <a:schemeClr val="tx1"/>
                </a:solidFill>
                <a:effectLst/>
              </a:rPr>
              <a:t> </a:t>
            </a:r>
            <a:r>
              <a:rPr lang="en-US" b="0" dirty="0" err="1">
                <a:solidFill>
                  <a:schemeClr val="tx1"/>
                </a:solidFill>
                <a:effectLst/>
              </a:rPr>
              <a:t>antara</a:t>
            </a:r>
            <a:r>
              <a:rPr lang="en-US" b="0" dirty="0">
                <a:solidFill>
                  <a:schemeClr val="tx1"/>
                </a:solidFill>
                <a:effectLst/>
              </a:rPr>
              <a:t> </a:t>
            </a:r>
            <a:r>
              <a:rPr lang="en-US" b="0" dirty="0" err="1">
                <a:solidFill>
                  <a:schemeClr val="tx1"/>
                </a:solidFill>
                <a:effectLst/>
              </a:rPr>
              <a:t>aktor</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endParaRPr lang="en-US" b="0" dirty="0" smtClean="0">
              <a:solidFill>
                <a:schemeClr val="tx1"/>
              </a:solidFill>
              <a:effectLst/>
            </a:endParaRPr>
          </a:p>
          <a:p>
            <a:pPr>
              <a:buNone/>
            </a:pPr>
            <a:r>
              <a:rPr lang="en-US" b="0" dirty="0" smtClean="0">
                <a:solidFill>
                  <a:schemeClr val="tx1"/>
                </a:solidFill>
                <a:effectLst/>
              </a:rPr>
              <a:t>Use </a:t>
            </a:r>
            <a:r>
              <a:rPr lang="en-US" b="0" dirty="0">
                <a:solidFill>
                  <a:schemeClr val="tx1"/>
                </a:solidFill>
                <a:effectLst/>
              </a:rPr>
              <a:t>case diagram </a:t>
            </a:r>
            <a:r>
              <a:rPr lang="en-US" b="0" dirty="0" err="1">
                <a:solidFill>
                  <a:schemeClr val="tx1"/>
                </a:solidFill>
                <a:effectLst/>
              </a:rPr>
              <a:t>bisa</a:t>
            </a:r>
            <a:r>
              <a:rPr lang="en-US" b="0" dirty="0">
                <a:solidFill>
                  <a:schemeClr val="tx1"/>
                </a:solidFill>
                <a:effectLst/>
              </a:rPr>
              <a:t> </a:t>
            </a:r>
            <a:r>
              <a:rPr lang="en-US" b="0" dirty="0" err="1">
                <a:solidFill>
                  <a:schemeClr val="tx1"/>
                </a:solidFill>
                <a:effectLst/>
              </a:rPr>
              <a:t>mendeskripsikan</a:t>
            </a:r>
            <a:r>
              <a:rPr lang="en-US" b="0" dirty="0">
                <a:solidFill>
                  <a:schemeClr val="tx1"/>
                </a:solidFill>
                <a:effectLst/>
              </a:rPr>
              <a:t> </a:t>
            </a:r>
            <a:r>
              <a:rPr lang="en-US" b="0" dirty="0" err="1">
                <a:solidFill>
                  <a:schemeClr val="tx1"/>
                </a:solidFill>
                <a:effectLst/>
              </a:rPr>
              <a:t>sebuah</a:t>
            </a:r>
            <a:r>
              <a:rPr lang="en-US" b="0" dirty="0">
                <a:solidFill>
                  <a:schemeClr val="tx1"/>
                </a:solidFill>
                <a:effectLst/>
              </a:rPr>
              <a:t> </a:t>
            </a:r>
            <a:r>
              <a:rPr lang="en-US" b="0" dirty="0" err="1">
                <a:solidFill>
                  <a:schemeClr val="tx1"/>
                </a:solidFill>
                <a:effectLst/>
              </a:rPr>
              <a:t>interaksi</a:t>
            </a:r>
            <a:r>
              <a:rPr lang="en-US" b="0" dirty="0">
                <a:solidFill>
                  <a:schemeClr val="tx1"/>
                </a:solidFill>
                <a:effectLst/>
              </a:rPr>
              <a:t> </a:t>
            </a:r>
            <a:r>
              <a:rPr lang="en-US" b="0" dirty="0" err="1">
                <a:solidFill>
                  <a:schemeClr val="tx1"/>
                </a:solidFill>
                <a:effectLst/>
              </a:rPr>
              <a:t>antara</a:t>
            </a:r>
            <a:r>
              <a:rPr lang="en-US" b="0" dirty="0">
                <a:solidFill>
                  <a:schemeClr val="tx1"/>
                </a:solidFill>
                <a:effectLst/>
              </a:rPr>
              <a:t> </a:t>
            </a:r>
            <a:r>
              <a:rPr lang="en-US" b="0" dirty="0" err="1">
                <a:solidFill>
                  <a:schemeClr val="tx1"/>
                </a:solidFill>
                <a:effectLst/>
              </a:rPr>
              <a:t>satu</a:t>
            </a:r>
            <a:r>
              <a:rPr lang="en-US" b="0" dirty="0">
                <a:solidFill>
                  <a:schemeClr val="tx1"/>
                </a:solidFill>
                <a:effectLst/>
              </a:rPr>
              <a:t> </a:t>
            </a:r>
            <a:r>
              <a:rPr lang="en-US" b="0" dirty="0" err="1">
                <a:solidFill>
                  <a:schemeClr val="tx1"/>
                </a:solidFill>
                <a:effectLst/>
              </a:rPr>
              <a:t>atau</a:t>
            </a:r>
            <a:r>
              <a:rPr lang="en-US" b="0" dirty="0">
                <a:solidFill>
                  <a:schemeClr val="tx1"/>
                </a:solidFill>
                <a:effectLst/>
              </a:rPr>
              <a:t> </a:t>
            </a:r>
            <a:r>
              <a:rPr lang="en-US" b="0" dirty="0" err="1">
                <a:solidFill>
                  <a:schemeClr val="tx1"/>
                </a:solidFill>
                <a:effectLst/>
              </a:rPr>
              <a:t>lebih</a:t>
            </a:r>
            <a:r>
              <a:rPr lang="en-US" b="0" dirty="0">
                <a:solidFill>
                  <a:schemeClr val="tx1"/>
                </a:solidFill>
                <a:effectLst/>
              </a:rPr>
              <a:t> </a:t>
            </a:r>
            <a:r>
              <a:rPr lang="en-US" b="0" dirty="0" err="1">
                <a:solidFill>
                  <a:schemeClr val="tx1"/>
                </a:solidFill>
                <a:effectLst/>
              </a:rPr>
              <a:t>aktor</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yang </a:t>
            </a:r>
            <a:r>
              <a:rPr lang="en-US" b="0" dirty="0" err="1">
                <a:solidFill>
                  <a:schemeClr val="tx1"/>
                </a:solidFill>
                <a:effectLst/>
              </a:rPr>
              <a:t>akan</a:t>
            </a:r>
            <a:r>
              <a:rPr lang="en-US" b="0" dirty="0">
                <a:solidFill>
                  <a:schemeClr val="tx1"/>
                </a:solidFill>
                <a:effectLst/>
              </a:rPr>
              <a:t> </a:t>
            </a:r>
            <a:r>
              <a:rPr lang="en-US" b="0" dirty="0" err="1">
                <a:solidFill>
                  <a:schemeClr val="tx1"/>
                </a:solidFill>
                <a:effectLst/>
              </a:rPr>
              <a:t>dibuat</a:t>
            </a:r>
            <a:r>
              <a:rPr lang="en-US" b="0" dirty="0">
                <a:solidFill>
                  <a:schemeClr val="tx1"/>
                </a:solidFill>
                <a:effectLst/>
              </a:rPr>
              <a:t>. </a:t>
            </a:r>
            <a:endParaRPr lang="en-US" b="0" dirty="0" smtClean="0">
              <a:solidFill>
                <a:schemeClr val="tx1"/>
              </a:solidFill>
              <a:effectLst/>
            </a:endParaRPr>
          </a:p>
          <a:p>
            <a:pPr>
              <a:buNone/>
            </a:pPr>
            <a:r>
              <a:rPr lang="en-US" b="0" dirty="0" smtClean="0">
                <a:solidFill>
                  <a:schemeClr val="tx1"/>
                </a:solidFill>
                <a:effectLst/>
              </a:rPr>
              <a:t>Use </a:t>
            </a:r>
            <a:r>
              <a:rPr lang="en-US" b="0" dirty="0">
                <a:solidFill>
                  <a:schemeClr val="tx1"/>
                </a:solidFill>
                <a:effectLst/>
              </a:rPr>
              <a:t>case diagram </a:t>
            </a:r>
            <a:r>
              <a:rPr lang="en-US" b="0" dirty="0" err="1">
                <a:solidFill>
                  <a:schemeClr val="tx1"/>
                </a:solidFill>
                <a:effectLst/>
              </a:rPr>
              <a:t>juga</a:t>
            </a:r>
            <a:r>
              <a:rPr lang="en-US" b="0" dirty="0">
                <a:solidFill>
                  <a:schemeClr val="tx1"/>
                </a:solidFill>
                <a:effectLst/>
              </a:rPr>
              <a:t> </a:t>
            </a:r>
            <a:r>
              <a:rPr lang="en-US" b="0" dirty="0" err="1">
                <a:solidFill>
                  <a:schemeClr val="tx1"/>
                </a:solidFill>
                <a:effectLst/>
              </a:rPr>
              <a:t>bisa</a:t>
            </a:r>
            <a:r>
              <a:rPr lang="en-US" b="0" dirty="0">
                <a:solidFill>
                  <a:schemeClr val="tx1"/>
                </a:solidFill>
                <a:effectLst/>
              </a:rPr>
              <a:t> </a:t>
            </a:r>
            <a:r>
              <a:rPr lang="en-US" b="0" dirty="0" err="1">
                <a:solidFill>
                  <a:schemeClr val="tx1"/>
                </a:solidFill>
                <a:effectLst/>
              </a:rPr>
              <a:t>digunakan</a:t>
            </a:r>
            <a:r>
              <a:rPr lang="en-US" b="0" dirty="0">
                <a:solidFill>
                  <a:schemeClr val="tx1"/>
                </a:solidFill>
                <a:effectLst/>
              </a:rPr>
              <a:t> </a:t>
            </a:r>
            <a:r>
              <a:rPr lang="en-US" b="0" dirty="0" err="1">
                <a:solidFill>
                  <a:schemeClr val="tx1"/>
                </a:solidFill>
                <a:effectLst/>
              </a:rPr>
              <a:t>untuk</a:t>
            </a:r>
            <a:r>
              <a:rPr lang="en-US" b="0" dirty="0">
                <a:solidFill>
                  <a:schemeClr val="tx1"/>
                </a:solidFill>
                <a:effectLst/>
              </a:rPr>
              <a:t> </a:t>
            </a:r>
            <a:r>
              <a:rPr lang="en-US" b="0" dirty="0" err="1">
                <a:solidFill>
                  <a:schemeClr val="tx1"/>
                </a:solidFill>
                <a:effectLst/>
              </a:rPr>
              <a:t>mengetahui</a:t>
            </a:r>
            <a:r>
              <a:rPr lang="en-US" b="0" dirty="0">
                <a:solidFill>
                  <a:schemeClr val="tx1"/>
                </a:solidFill>
                <a:effectLst/>
              </a:rPr>
              <a:t> </a:t>
            </a:r>
            <a:r>
              <a:rPr lang="en-US" b="0" dirty="0" err="1">
                <a:solidFill>
                  <a:schemeClr val="tx1"/>
                </a:solidFill>
                <a:effectLst/>
              </a:rPr>
              <a:t>fungsi</a:t>
            </a:r>
            <a:r>
              <a:rPr lang="en-US" b="0" dirty="0">
                <a:solidFill>
                  <a:schemeClr val="tx1"/>
                </a:solidFill>
                <a:effectLst/>
              </a:rPr>
              <a:t> </a:t>
            </a:r>
            <a:r>
              <a:rPr lang="en-US" b="0" dirty="0" err="1">
                <a:solidFill>
                  <a:schemeClr val="tx1"/>
                </a:solidFill>
                <a:effectLst/>
              </a:rPr>
              <a:t>apa</a:t>
            </a:r>
            <a:r>
              <a:rPr lang="en-US" b="0" dirty="0">
                <a:solidFill>
                  <a:schemeClr val="tx1"/>
                </a:solidFill>
                <a:effectLst/>
              </a:rPr>
              <a:t> </a:t>
            </a:r>
            <a:r>
              <a:rPr lang="en-US" b="0" dirty="0" err="1">
                <a:solidFill>
                  <a:schemeClr val="tx1"/>
                </a:solidFill>
                <a:effectLst/>
              </a:rPr>
              <a:t>saja</a:t>
            </a:r>
            <a:r>
              <a:rPr lang="en-US" b="0" dirty="0">
                <a:solidFill>
                  <a:schemeClr val="tx1"/>
                </a:solidFill>
                <a:effectLst/>
              </a:rPr>
              <a:t> yang </a:t>
            </a:r>
            <a:r>
              <a:rPr lang="en-US" b="0" dirty="0" err="1">
                <a:solidFill>
                  <a:schemeClr val="tx1"/>
                </a:solidFill>
                <a:effectLst/>
              </a:rPr>
              <a:t>ada</a:t>
            </a:r>
            <a:r>
              <a:rPr lang="en-US" b="0" dirty="0">
                <a:solidFill>
                  <a:schemeClr val="tx1"/>
                </a:solidFill>
                <a:effectLst/>
              </a:rPr>
              <a:t> di </a:t>
            </a:r>
            <a:r>
              <a:rPr lang="en-US" b="0" dirty="0" err="1">
                <a:solidFill>
                  <a:schemeClr val="tx1"/>
                </a:solidFill>
                <a:effectLst/>
              </a:rPr>
              <a:t>dalam</a:t>
            </a:r>
            <a:r>
              <a:rPr lang="en-US" b="0" dirty="0">
                <a:solidFill>
                  <a:schemeClr val="tx1"/>
                </a:solidFill>
                <a:effectLst/>
              </a:rPr>
              <a:t> </a:t>
            </a:r>
            <a:r>
              <a:rPr lang="en-US" b="0" dirty="0" err="1">
                <a:solidFill>
                  <a:schemeClr val="tx1"/>
                </a:solidFill>
                <a:effectLst/>
              </a:rPr>
              <a:t>sebuah</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dan</a:t>
            </a:r>
            <a:r>
              <a:rPr lang="en-US" b="0" dirty="0">
                <a:solidFill>
                  <a:schemeClr val="tx1"/>
                </a:solidFill>
                <a:effectLst/>
              </a:rPr>
              <a:t>  </a:t>
            </a:r>
            <a:r>
              <a:rPr lang="en-US" b="0" dirty="0" err="1">
                <a:solidFill>
                  <a:schemeClr val="tx1"/>
                </a:solidFill>
                <a:effectLst/>
              </a:rPr>
              <a:t>bisa</a:t>
            </a:r>
            <a:r>
              <a:rPr lang="en-US" b="0" dirty="0">
                <a:solidFill>
                  <a:schemeClr val="tx1"/>
                </a:solidFill>
                <a:effectLst/>
              </a:rPr>
              <a:t> </a:t>
            </a:r>
            <a:r>
              <a:rPr lang="en-US" b="0" dirty="0" err="1">
                <a:solidFill>
                  <a:schemeClr val="tx1"/>
                </a:solidFill>
                <a:effectLst/>
              </a:rPr>
              <a:t>juga</a:t>
            </a:r>
            <a:r>
              <a:rPr lang="en-US" b="0" dirty="0">
                <a:solidFill>
                  <a:schemeClr val="tx1"/>
                </a:solidFill>
                <a:effectLst/>
              </a:rPr>
              <a:t> </a:t>
            </a:r>
            <a:r>
              <a:rPr lang="en-US" b="0" dirty="0" err="1">
                <a:solidFill>
                  <a:schemeClr val="tx1"/>
                </a:solidFill>
                <a:effectLst/>
              </a:rPr>
              <a:t>mempresentasikan</a:t>
            </a:r>
            <a:r>
              <a:rPr lang="en-US" b="0" dirty="0">
                <a:solidFill>
                  <a:schemeClr val="tx1"/>
                </a:solidFill>
                <a:effectLst/>
              </a:rPr>
              <a:t> </a:t>
            </a:r>
            <a:r>
              <a:rPr lang="en-US" b="0" dirty="0" err="1">
                <a:solidFill>
                  <a:schemeClr val="tx1"/>
                </a:solidFill>
                <a:effectLst/>
              </a:rPr>
              <a:t>sebuah</a:t>
            </a:r>
            <a:r>
              <a:rPr lang="en-US" b="0" dirty="0">
                <a:solidFill>
                  <a:schemeClr val="tx1"/>
                </a:solidFill>
                <a:effectLst/>
              </a:rPr>
              <a:t> </a:t>
            </a:r>
            <a:r>
              <a:rPr lang="en-US" b="0" dirty="0" err="1">
                <a:solidFill>
                  <a:schemeClr val="tx1"/>
                </a:solidFill>
                <a:effectLst/>
              </a:rPr>
              <a:t>interaksi</a:t>
            </a:r>
            <a:r>
              <a:rPr lang="en-US" b="0" dirty="0">
                <a:solidFill>
                  <a:schemeClr val="tx1"/>
                </a:solidFill>
                <a:effectLst/>
              </a:rPr>
              <a:t> </a:t>
            </a:r>
            <a:r>
              <a:rPr lang="en-US" b="0" dirty="0" err="1">
                <a:solidFill>
                  <a:schemeClr val="tx1"/>
                </a:solidFill>
                <a:effectLst/>
              </a:rPr>
              <a:t>aktor</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Komponen</a:t>
            </a:r>
            <a:r>
              <a:rPr lang="en-US" b="0" dirty="0">
                <a:solidFill>
                  <a:schemeClr val="tx1"/>
                </a:solidFill>
                <a:effectLst/>
              </a:rPr>
              <a:t> </a:t>
            </a:r>
            <a:r>
              <a:rPr lang="en-US" b="0" dirty="0" err="1">
                <a:solidFill>
                  <a:schemeClr val="tx1"/>
                </a:solidFill>
                <a:effectLst/>
              </a:rPr>
              <a:t>tersebut</a:t>
            </a:r>
            <a:r>
              <a:rPr lang="en-US" b="0" dirty="0">
                <a:solidFill>
                  <a:schemeClr val="tx1"/>
                </a:solidFill>
                <a:effectLst/>
              </a:rPr>
              <a:t> </a:t>
            </a:r>
            <a:r>
              <a:rPr lang="en-US" b="0" dirty="0" err="1">
                <a:solidFill>
                  <a:schemeClr val="tx1"/>
                </a:solidFill>
                <a:effectLst/>
              </a:rPr>
              <a:t>kemudian</a:t>
            </a:r>
            <a:r>
              <a:rPr lang="en-US" b="0" dirty="0">
                <a:solidFill>
                  <a:schemeClr val="tx1"/>
                </a:solidFill>
                <a:effectLst/>
              </a:rPr>
              <a:t> </a:t>
            </a:r>
            <a:r>
              <a:rPr lang="en-US" b="0" dirty="0" err="1">
                <a:solidFill>
                  <a:schemeClr val="tx1"/>
                </a:solidFill>
                <a:effectLst/>
              </a:rPr>
              <a:t>menjelaskan</a:t>
            </a:r>
            <a:r>
              <a:rPr lang="en-US" b="0" dirty="0">
                <a:solidFill>
                  <a:schemeClr val="tx1"/>
                </a:solidFill>
                <a:effectLst/>
              </a:rPr>
              <a:t> </a:t>
            </a:r>
            <a:r>
              <a:rPr lang="en-US" b="0" dirty="0" err="1">
                <a:solidFill>
                  <a:schemeClr val="tx1"/>
                </a:solidFill>
                <a:effectLst/>
              </a:rPr>
              <a:t>komunikasi</a:t>
            </a:r>
            <a:r>
              <a:rPr lang="en-US" b="0" dirty="0">
                <a:solidFill>
                  <a:schemeClr val="tx1"/>
                </a:solidFill>
                <a:effectLst/>
              </a:rPr>
              <a:t> </a:t>
            </a:r>
            <a:r>
              <a:rPr lang="en-US" b="0" dirty="0" err="1">
                <a:solidFill>
                  <a:schemeClr val="tx1"/>
                </a:solidFill>
                <a:effectLst/>
              </a:rPr>
              <a:t>antara</a:t>
            </a:r>
            <a:r>
              <a:rPr lang="en-US" b="0" dirty="0">
                <a:solidFill>
                  <a:schemeClr val="tx1"/>
                </a:solidFill>
                <a:effectLst/>
              </a:rPr>
              <a:t> </a:t>
            </a:r>
            <a:r>
              <a:rPr lang="en-US" b="0" dirty="0" err="1">
                <a:solidFill>
                  <a:schemeClr val="tx1"/>
                </a:solidFill>
                <a:effectLst/>
              </a:rPr>
              <a:t>aktor</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yang </a:t>
            </a:r>
            <a:r>
              <a:rPr lang="en-US" b="0" dirty="0" err="1">
                <a:solidFill>
                  <a:schemeClr val="tx1"/>
                </a:solidFill>
                <a:effectLst/>
              </a:rPr>
              <a:t>ada</a:t>
            </a:r>
            <a:r>
              <a:rPr lang="en-US" b="0" dirty="0">
                <a:solidFill>
                  <a:schemeClr val="tx1"/>
                </a:solidFill>
                <a:effectLst/>
              </a:rPr>
              <a:t>. </a:t>
            </a:r>
            <a:endParaRPr lang="en-US" b="0" dirty="0" smtClean="0">
              <a:solidFill>
                <a:schemeClr val="tx1"/>
              </a:solidFill>
              <a:effectLst/>
            </a:endParaRPr>
          </a:p>
          <a:p>
            <a:pPr>
              <a:buNone/>
            </a:pPr>
            <a:endParaRPr lang="en-US" b="0" dirty="0" smtClean="0">
              <a:solidFill>
                <a:schemeClr val="tx1"/>
              </a:solidFill>
              <a:effectLst/>
            </a:endParaRPr>
          </a:p>
          <a:p>
            <a:pPr>
              <a:buNone/>
            </a:pPr>
            <a:r>
              <a:rPr lang="en-US" b="0" dirty="0" smtClean="0">
                <a:solidFill>
                  <a:schemeClr val="tx1"/>
                </a:solidFill>
                <a:effectLst/>
              </a:rPr>
              <a:t>Use </a:t>
            </a:r>
            <a:r>
              <a:rPr lang="en-US" b="0" dirty="0">
                <a:solidFill>
                  <a:schemeClr val="tx1"/>
                </a:solidFill>
                <a:effectLst/>
              </a:rPr>
              <a:t>case </a:t>
            </a:r>
            <a:r>
              <a:rPr lang="en-US" b="0" dirty="0" err="1" smtClean="0">
                <a:solidFill>
                  <a:schemeClr val="tx1"/>
                </a:solidFill>
                <a:effectLst/>
              </a:rPr>
              <a:t>memiliki</a:t>
            </a:r>
            <a:r>
              <a:rPr lang="en-US" b="0" dirty="0" smtClean="0">
                <a:solidFill>
                  <a:schemeClr val="tx1"/>
                </a:solidFill>
                <a:effectLst/>
              </a:rPr>
              <a:t> </a:t>
            </a:r>
            <a:r>
              <a:rPr lang="en-US" b="0" dirty="0" err="1" smtClean="0">
                <a:solidFill>
                  <a:schemeClr val="tx1"/>
                </a:solidFill>
                <a:effectLst/>
              </a:rPr>
              <a:t>manfaat</a:t>
            </a:r>
            <a:r>
              <a:rPr lang="en-US" b="0" dirty="0" smtClean="0">
                <a:solidFill>
                  <a:schemeClr val="tx1"/>
                </a:solidFill>
                <a:effectLst/>
              </a:rPr>
              <a:t> </a:t>
            </a:r>
            <a:r>
              <a:rPr lang="en-US" b="0" dirty="0" err="1">
                <a:solidFill>
                  <a:schemeClr val="tx1"/>
                </a:solidFill>
                <a:effectLst/>
              </a:rPr>
              <a:t>untuk</a:t>
            </a:r>
            <a:r>
              <a:rPr lang="en-US" b="0" dirty="0">
                <a:solidFill>
                  <a:schemeClr val="tx1"/>
                </a:solidFill>
                <a:effectLst/>
              </a:rPr>
              <a:t> </a:t>
            </a:r>
            <a:r>
              <a:rPr lang="en-US" b="0" dirty="0" err="1">
                <a:solidFill>
                  <a:schemeClr val="tx1"/>
                </a:solidFill>
                <a:effectLst/>
              </a:rPr>
              <a:t>memudahkan</a:t>
            </a:r>
            <a:r>
              <a:rPr lang="en-US" b="0" dirty="0">
                <a:solidFill>
                  <a:schemeClr val="tx1"/>
                </a:solidFill>
                <a:effectLst/>
              </a:rPr>
              <a:t> </a:t>
            </a:r>
            <a:r>
              <a:rPr lang="en-US" b="0" dirty="0" err="1">
                <a:solidFill>
                  <a:schemeClr val="tx1"/>
                </a:solidFill>
                <a:effectLst/>
              </a:rPr>
              <a:t>komunikasi</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menggunakan</a:t>
            </a:r>
            <a:r>
              <a:rPr lang="en-US" b="0" dirty="0">
                <a:solidFill>
                  <a:schemeClr val="tx1"/>
                </a:solidFill>
                <a:effectLst/>
              </a:rPr>
              <a:t> domain expert </a:t>
            </a:r>
            <a:r>
              <a:rPr lang="en-US" b="0" dirty="0" err="1">
                <a:solidFill>
                  <a:schemeClr val="tx1"/>
                </a:solidFill>
                <a:effectLst/>
              </a:rPr>
              <a:t>dan</a:t>
            </a:r>
            <a:r>
              <a:rPr lang="en-US" b="0" dirty="0">
                <a:solidFill>
                  <a:schemeClr val="tx1"/>
                </a:solidFill>
                <a:effectLst/>
              </a:rPr>
              <a:t> </a:t>
            </a:r>
            <a:r>
              <a:rPr lang="en-US" b="0" dirty="0" err="1">
                <a:solidFill>
                  <a:schemeClr val="tx1"/>
                </a:solidFill>
                <a:effectLst/>
              </a:rPr>
              <a:t>juga</a:t>
            </a:r>
            <a:r>
              <a:rPr lang="en-US" b="0" dirty="0">
                <a:solidFill>
                  <a:schemeClr val="tx1"/>
                </a:solidFill>
                <a:effectLst/>
              </a:rPr>
              <a:t> end user, </a:t>
            </a:r>
            <a:r>
              <a:rPr lang="en-US" b="0" dirty="0" err="1">
                <a:solidFill>
                  <a:schemeClr val="tx1"/>
                </a:solidFill>
                <a:effectLst/>
              </a:rPr>
              <a:t>memberikan</a:t>
            </a:r>
            <a:r>
              <a:rPr lang="en-US" b="0" dirty="0">
                <a:solidFill>
                  <a:schemeClr val="tx1"/>
                </a:solidFill>
                <a:effectLst/>
              </a:rPr>
              <a:t> </a:t>
            </a:r>
            <a:r>
              <a:rPr lang="en-US" b="0" dirty="0" err="1">
                <a:solidFill>
                  <a:schemeClr val="tx1"/>
                </a:solidFill>
                <a:effectLst/>
              </a:rPr>
              <a:t>kepastian</a:t>
            </a:r>
            <a:r>
              <a:rPr lang="en-US" b="0" dirty="0">
                <a:solidFill>
                  <a:schemeClr val="tx1"/>
                </a:solidFill>
                <a:effectLst/>
              </a:rPr>
              <a:t> </a:t>
            </a:r>
            <a:r>
              <a:rPr lang="en-US" b="0" dirty="0" err="1">
                <a:solidFill>
                  <a:schemeClr val="tx1"/>
                </a:solidFill>
                <a:effectLst/>
              </a:rPr>
              <a:t>pemahaman</a:t>
            </a:r>
            <a:r>
              <a:rPr lang="en-US" b="0" dirty="0">
                <a:solidFill>
                  <a:schemeClr val="tx1"/>
                </a:solidFill>
                <a:effectLst/>
              </a:rPr>
              <a:t> yang pas </a:t>
            </a:r>
            <a:r>
              <a:rPr lang="en-US" b="0" dirty="0" err="1">
                <a:solidFill>
                  <a:schemeClr val="tx1"/>
                </a:solidFill>
                <a:effectLst/>
              </a:rPr>
              <a:t>tentang</a:t>
            </a:r>
            <a:r>
              <a:rPr lang="en-US" b="0" dirty="0">
                <a:solidFill>
                  <a:schemeClr val="tx1"/>
                </a:solidFill>
                <a:effectLst/>
              </a:rPr>
              <a:t> requirement </a:t>
            </a:r>
            <a:r>
              <a:rPr lang="en-US" b="0" dirty="0" err="1">
                <a:solidFill>
                  <a:schemeClr val="tx1"/>
                </a:solidFill>
                <a:effectLst/>
              </a:rPr>
              <a:t>atau</a:t>
            </a:r>
            <a:r>
              <a:rPr lang="en-US" b="0" dirty="0">
                <a:solidFill>
                  <a:schemeClr val="tx1"/>
                </a:solidFill>
                <a:effectLst/>
              </a:rPr>
              <a:t> </a:t>
            </a:r>
            <a:r>
              <a:rPr lang="en-US" b="0" dirty="0" err="1">
                <a:solidFill>
                  <a:schemeClr val="tx1"/>
                </a:solidFill>
                <a:effectLst/>
              </a:rPr>
              <a:t>juga</a:t>
            </a:r>
            <a:r>
              <a:rPr lang="en-US" b="0" dirty="0">
                <a:solidFill>
                  <a:schemeClr val="tx1"/>
                </a:solidFill>
                <a:effectLst/>
              </a:rPr>
              <a:t> </a:t>
            </a:r>
            <a:r>
              <a:rPr lang="en-US" b="0" dirty="0" err="1">
                <a:solidFill>
                  <a:schemeClr val="tx1"/>
                </a:solidFill>
                <a:effectLst/>
              </a:rPr>
              <a:t>kebutuhan</a:t>
            </a:r>
            <a:r>
              <a:rPr lang="en-US" b="0" dirty="0">
                <a:solidFill>
                  <a:schemeClr val="tx1"/>
                </a:solidFill>
                <a:effectLst/>
              </a:rPr>
              <a:t> </a:t>
            </a:r>
            <a:r>
              <a:rPr lang="en-US" b="0" dirty="0" err="1">
                <a:solidFill>
                  <a:schemeClr val="tx1"/>
                </a:solidFill>
                <a:effectLst/>
              </a:rPr>
              <a:t>sebuah</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a:t>
            </a:r>
            <a:endParaRPr lang="en-US" dirty="0">
              <a:solidFill>
                <a:schemeClr val="tx1"/>
              </a:solidFill>
              <a:effectLst/>
            </a:endParaRPr>
          </a:p>
        </p:txBody>
      </p:sp>
      <p:sp>
        <p:nvSpPr>
          <p:cNvPr id="4" name="Subtitle 2"/>
          <p:cNvSpPr txBox="1">
            <a:spLocks/>
          </p:cNvSpPr>
          <p:nvPr/>
        </p:nvSpPr>
        <p:spPr>
          <a:xfrm>
            <a:off x="685800" y="62484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a:normAutofit fontScale="92500" lnSpcReduction="10000"/>
          </a:bodyPr>
          <a:lstStyle/>
          <a:p>
            <a:pPr>
              <a:buNone/>
            </a:pPr>
            <a:r>
              <a:rPr lang="en-US" b="0" dirty="0" err="1" smtClean="0">
                <a:solidFill>
                  <a:schemeClr val="tx1"/>
                </a:solidFill>
                <a:effectLst/>
              </a:rPr>
              <a:t>Manfaat</a:t>
            </a:r>
            <a:r>
              <a:rPr lang="en-US" b="0" dirty="0" smtClean="0">
                <a:solidFill>
                  <a:schemeClr val="tx1"/>
                </a:solidFill>
                <a:effectLst/>
              </a:rPr>
              <a:t> </a:t>
            </a:r>
            <a:r>
              <a:rPr lang="en-US" b="0" dirty="0" err="1" smtClean="0">
                <a:solidFill>
                  <a:schemeClr val="tx1"/>
                </a:solidFill>
                <a:effectLst/>
              </a:rPr>
              <a:t>Usecase</a:t>
            </a:r>
            <a:r>
              <a:rPr lang="en-US" b="0" dirty="0" smtClean="0">
                <a:solidFill>
                  <a:schemeClr val="tx1"/>
                </a:solidFill>
                <a:effectLst/>
              </a:rPr>
              <a:t> diagram :</a:t>
            </a:r>
          </a:p>
          <a:p>
            <a:r>
              <a:rPr lang="en-US" b="0" dirty="0" err="1">
                <a:effectLst/>
              </a:rPr>
              <a:t>Digunakan</a:t>
            </a:r>
            <a:r>
              <a:rPr lang="en-US" b="0" dirty="0">
                <a:effectLst/>
              </a:rPr>
              <a:t> </a:t>
            </a:r>
            <a:r>
              <a:rPr lang="en-US" b="0" dirty="0" err="1">
                <a:effectLst/>
              </a:rPr>
              <a:t>untuk</a:t>
            </a:r>
            <a:r>
              <a:rPr lang="en-US" b="0" dirty="0">
                <a:effectLst/>
              </a:rPr>
              <a:t> </a:t>
            </a:r>
            <a:r>
              <a:rPr lang="en-US" b="0" dirty="0" err="1">
                <a:effectLst/>
              </a:rPr>
              <a:t>berkomunikasi</a:t>
            </a:r>
            <a:r>
              <a:rPr lang="en-US" b="0" dirty="0">
                <a:effectLst/>
              </a:rPr>
              <a:t> </a:t>
            </a:r>
            <a:r>
              <a:rPr lang="en-US" b="0" dirty="0" err="1">
                <a:effectLst/>
              </a:rPr>
              <a:t>dengan</a:t>
            </a:r>
            <a:r>
              <a:rPr lang="en-US" b="0" dirty="0">
                <a:effectLst/>
              </a:rPr>
              <a:t> end user </a:t>
            </a:r>
            <a:r>
              <a:rPr lang="en-US" b="0" dirty="0" err="1">
                <a:effectLst/>
              </a:rPr>
              <a:t>dan</a:t>
            </a:r>
            <a:r>
              <a:rPr lang="en-US" b="0" dirty="0">
                <a:effectLst/>
              </a:rPr>
              <a:t> domain expert.</a:t>
            </a:r>
          </a:p>
          <a:p>
            <a:r>
              <a:rPr lang="en-US" b="0" dirty="0" err="1">
                <a:effectLst/>
              </a:rPr>
              <a:t>Memastikan</a:t>
            </a:r>
            <a:r>
              <a:rPr lang="en-US" b="0" dirty="0">
                <a:effectLst/>
              </a:rPr>
              <a:t> </a:t>
            </a:r>
            <a:r>
              <a:rPr lang="en-US" b="0" dirty="0" err="1">
                <a:effectLst/>
              </a:rPr>
              <a:t>pemahaman</a:t>
            </a:r>
            <a:r>
              <a:rPr lang="en-US" b="0" dirty="0">
                <a:effectLst/>
              </a:rPr>
              <a:t> yang </a:t>
            </a:r>
            <a:r>
              <a:rPr lang="en-US" b="0" dirty="0" err="1">
                <a:effectLst/>
              </a:rPr>
              <a:t>tepat</a:t>
            </a:r>
            <a:r>
              <a:rPr lang="en-US" b="0" dirty="0">
                <a:effectLst/>
              </a:rPr>
              <a:t> </a:t>
            </a:r>
            <a:r>
              <a:rPr lang="en-US" b="0" dirty="0" err="1">
                <a:effectLst/>
              </a:rPr>
              <a:t>tentang</a:t>
            </a:r>
            <a:r>
              <a:rPr lang="en-US" b="0" dirty="0">
                <a:effectLst/>
              </a:rPr>
              <a:t> requirement/</a:t>
            </a:r>
            <a:r>
              <a:rPr lang="en-US" b="0" dirty="0" err="1">
                <a:effectLst/>
              </a:rPr>
              <a:t>kebutuhan</a:t>
            </a:r>
            <a:r>
              <a:rPr lang="en-US" b="0" dirty="0">
                <a:effectLst/>
              </a:rPr>
              <a:t> </a:t>
            </a:r>
            <a:r>
              <a:rPr lang="en-US" b="0" dirty="0" err="1">
                <a:effectLst/>
              </a:rPr>
              <a:t>sistem</a:t>
            </a:r>
            <a:r>
              <a:rPr lang="en-US" b="0" dirty="0">
                <a:effectLst/>
              </a:rPr>
              <a:t>.</a:t>
            </a:r>
          </a:p>
          <a:p>
            <a:r>
              <a:rPr lang="en-US" b="0" dirty="0" err="1">
                <a:effectLst/>
              </a:rPr>
              <a:t>Digunakan</a:t>
            </a:r>
            <a:r>
              <a:rPr lang="en-US" b="0" dirty="0">
                <a:effectLst/>
              </a:rPr>
              <a:t> </a:t>
            </a:r>
            <a:r>
              <a:rPr lang="en-US" b="0" dirty="0" err="1">
                <a:effectLst/>
              </a:rPr>
              <a:t>untuk</a:t>
            </a:r>
            <a:r>
              <a:rPr lang="en-US" b="0" dirty="0">
                <a:effectLst/>
              </a:rPr>
              <a:t> </a:t>
            </a:r>
            <a:r>
              <a:rPr lang="en-US" b="0" dirty="0" err="1">
                <a:effectLst/>
              </a:rPr>
              <a:t>mengidentifikasi</a:t>
            </a:r>
            <a:r>
              <a:rPr lang="en-US" b="0" dirty="0">
                <a:effectLst/>
              </a:rPr>
              <a:t> </a:t>
            </a:r>
            <a:r>
              <a:rPr lang="en-US" b="0" dirty="0" err="1">
                <a:effectLst/>
              </a:rPr>
              <a:t>siapa</a:t>
            </a:r>
            <a:r>
              <a:rPr lang="en-US" b="0" dirty="0">
                <a:effectLst/>
              </a:rPr>
              <a:t> yang </a:t>
            </a:r>
            <a:r>
              <a:rPr lang="en-US" b="0" dirty="0" err="1">
                <a:effectLst/>
              </a:rPr>
              <a:t>berinteraksi</a:t>
            </a:r>
            <a:r>
              <a:rPr lang="en-US" b="0" dirty="0">
                <a:effectLst/>
              </a:rPr>
              <a:t> </a:t>
            </a:r>
            <a:r>
              <a:rPr lang="en-US" b="0" dirty="0" err="1">
                <a:effectLst/>
              </a:rPr>
              <a:t>dengan</a:t>
            </a:r>
            <a:r>
              <a:rPr lang="en-US" b="0" dirty="0">
                <a:effectLst/>
              </a:rPr>
              <a:t> </a:t>
            </a:r>
            <a:r>
              <a:rPr lang="en-US" b="0" dirty="0" err="1">
                <a:effectLst/>
              </a:rPr>
              <a:t>sistem</a:t>
            </a:r>
            <a:r>
              <a:rPr lang="en-US" b="0" dirty="0">
                <a:effectLst/>
              </a:rPr>
              <a:t> </a:t>
            </a:r>
            <a:r>
              <a:rPr lang="en-US" b="0" dirty="0" err="1">
                <a:effectLst/>
              </a:rPr>
              <a:t>dan</a:t>
            </a:r>
            <a:r>
              <a:rPr lang="en-US" b="0" dirty="0">
                <a:effectLst/>
              </a:rPr>
              <a:t> </a:t>
            </a:r>
            <a:r>
              <a:rPr lang="en-US" b="0" dirty="0" err="1">
                <a:effectLst/>
              </a:rPr>
              <a:t>apa</a:t>
            </a:r>
            <a:r>
              <a:rPr lang="en-US" b="0" dirty="0">
                <a:effectLst/>
              </a:rPr>
              <a:t> yang </a:t>
            </a:r>
            <a:r>
              <a:rPr lang="en-US" b="0" dirty="0" err="1">
                <a:effectLst/>
              </a:rPr>
              <a:t>harus</a:t>
            </a:r>
            <a:r>
              <a:rPr lang="en-US" b="0" dirty="0">
                <a:effectLst/>
              </a:rPr>
              <a:t> </a:t>
            </a:r>
            <a:r>
              <a:rPr lang="en-US" b="0" dirty="0" err="1">
                <a:effectLst/>
              </a:rPr>
              <a:t>dilakukan</a:t>
            </a:r>
            <a:r>
              <a:rPr lang="en-US" b="0" dirty="0">
                <a:effectLst/>
              </a:rPr>
              <a:t> </a:t>
            </a:r>
            <a:r>
              <a:rPr lang="en-US" b="0" dirty="0" err="1">
                <a:effectLst/>
              </a:rPr>
              <a:t>sistem</a:t>
            </a:r>
            <a:r>
              <a:rPr lang="en-US" b="0" dirty="0">
                <a:effectLst/>
              </a:rPr>
              <a:t>.</a:t>
            </a:r>
          </a:p>
          <a:p>
            <a:r>
              <a:rPr lang="en-US" b="0" dirty="0">
                <a:effectLst/>
              </a:rPr>
              <a:t>Interface yang </a:t>
            </a:r>
            <a:r>
              <a:rPr lang="en-US" b="0" dirty="0" err="1">
                <a:effectLst/>
              </a:rPr>
              <a:t>harus</a:t>
            </a:r>
            <a:r>
              <a:rPr lang="en-US" b="0" dirty="0">
                <a:effectLst/>
              </a:rPr>
              <a:t> </a:t>
            </a:r>
            <a:r>
              <a:rPr lang="en-US" b="0" dirty="0" err="1">
                <a:effectLst/>
              </a:rPr>
              <a:t>dimiliki</a:t>
            </a:r>
            <a:r>
              <a:rPr lang="en-US" b="0" dirty="0">
                <a:effectLst/>
              </a:rPr>
              <a:t> </a:t>
            </a:r>
            <a:r>
              <a:rPr lang="en-US" b="0" dirty="0" err="1">
                <a:effectLst/>
              </a:rPr>
              <a:t>sistem</a:t>
            </a:r>
            <a:r>
              <a:rPr lang="en-US" b="0" dirty="0">
                <a:effectLst/>
              </a:rPr>
              <a:t>.</a:t>
            </a:r>
          </a:p>
          <a:p>
            <a:r>
              <a:rPr lang="en-US" b="0" dirty="0" err="1">
                <a:effectLst/>
              </a:rPr>
              <a:t>Digunakan</a:t>
            </a:r>
            <a:r>
              <a:rPr lang="en-US" b="0" dirty="0">
                <a:effectLst/>
              </a:rPr>
              <a:t> </a:t>
            </a:r>
            <a:r>
              <a:rPr lang="en-US" b="0" dirty="0" err="1">
                <a:effectLst/>
              </a:rPr>
              <a:t>untuk</a:t>
            </a:r>
            <a:r>
              <a:rPr lang="en-US" b="0" dirty="0">
                <a:effectLst/>
              </a:rPr>
              <a:t> </a:t>
            </a:r>
            <a:r>
              <a:rPr lang="en-US" b="0" dirty="0" err="1">
                <a:effectLst/>
              </a:rPr>
              <a:t>verifikasi</a:t>
            </a:r>
            <a:r>
              <a:rPr lang="en-US" b="0" dirty="0">
                <a:effectLst/>
              </a:rPr>
              <a:t>.</a:t>
            </a:r>
          </a:p>
        </p:txBody>
      </p:sp>
      <p:sp>
        <p:nvSpPr>
          <p:cNvPr id="4" name="Subtitle 2"/>
          <p:cNvSpPr txBox="1">
            <a:spLocks/>
          </p:cNvSpPr>
          <p:nvPr/>
        </p:nvSpPr>
        <p:spPr>
          <a:xfrm>
            <a:off x="685800" y="62484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extLst>
      <p:ext uri="{BB962C8B-B14F-4D97-AF65-F5344CB8AC3E}">
        <p14:creationId xmlns:p14="http://schemas.microsoft.com/office/powerpoint/2010/main" val="357238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92563"/>
          </a:xfrm>
        </p:spPr>
        <p:txBody>
          <a:bodyPr>
            <a:normAutofit fontScale="70000" lnSpcReduction="20000"/>
          </a:bodyPr>
          <a:lstStyle/>
          <a:p>
            <a:pPr marL="0" indent="0" fontAlgn="base">
              <a:buNone/>
            </a:pPr>
            <a:r>
              <a:rPr lang="en-US" b="0" dirty="0" smtClean="0">
                <a:solidFill>
                  <a:schemeClr val="tx1"/>
                </a:solidFill>
                <a:effectLst/>
              </a:rPr>
              <a:t>3 </a:t>
            </a:r>
            <a:r>
              <a:rPr lang="en-US" b="0" dirty="0" err="1" smtClean="0">
                <a:solidFill>
                  <a:schemeClr val="tx1"/>
                </a:solidFill>
                <a:effectLst/>
              </a:rPr>
              <a:t>Komponen</a:t>
            </a:r>
            <a:r>
              <a:rPr lang="en-US" b="0" dirty="0" smtClean="0">
                <a:solidFill>
                  <a:schemeClr val="tx1"/>
                </a:solidFill>
                <a:effectLst/>
              </a:rPr>
              <a:t> Use </a:t>
            </a:r>
            <a:r>
              <a:rPr lang="en-US" b="0" dirty="0">
                <a:solidFill>
                  <a:schemeClr val="tx1"/>
                </a:solidFill>
                <a:effectLst/>
              </a:rPr>
              <a:t>case diagram </a:t>
            </a:r>
            <a:r>
              <a:rPr lang="en-US" b="0" dirty="0" smtClean="0">
                <a:solidFill>
                  <a:schemeClr val="tx1"/>
                </a:solidFill>
                <a:effectLst/>
              </a:rPr>
              <a:t>:</a:t>
            </a:r>
          </a:p>
          <a:p>
            <a:pPr marL="0" indent="0" fontAlgn="base">
              <a:buNone/>
            </a:pPr>
            <a:endParaRPr lang="en-US" b="0" dirty="0">
              <a:solidFill>
                <a:schemeClr val="tx1"/>
              </a:solidFill>
              <a:effectLst/>
            </a:endParaRPr>
          </a:p>
          <a:p>
            <a:pPr fontAlgn="base"/>
            <a:r>
              <a:rPr lang="en-US" dirty="0" err="1" smtClean="0">
                <a:solidFill>
                  <a:schemeClr val="tx1"/>
                </a:solidFill>
                <a:effectLst/>
              </a:rPr>
              <a:t>Sistem</a:t>
            </a:r>
            <a:r>
              <a:rPr lang="en-US" b="0" dirty="0">
                <a:solidFill>
                  <a:schemeClr val="tx1"/>
                </a:solidFill>
                <a:effectLst/>
              </a:rPr>
              <a:t> </a:t>
            </a:r>
            <a:r>
              <a:rPr lang="en-US" b="0" dirty="0" smtClean="0">
                <a:solidFill>
                  <a:schemeClr val="tx1"/>
                </a:solidFill>
                <a:effectLst/>
              </a:rPr>
              <a:t>: </a:t>
            </a:r>
            <a:r>
              <a:rPr lang="en-US" b="0" dirty="0" err="1" smtClean="0">
                <a:solidFill>
                  <a:schemeClr val="tx1"/>
                </a:solidFill>
                <a:effectLst/>
              </a:rPr>
              <a:t>Menyatakan</a:t>
            </a:r>
            <a:r>
              <a:rPr lang="en-US" b="0" dirty="0" smtClean="0">
                <a:solidFill>
                  <a:schemeClr val="tx1"/>
                </a:solidFill>
                <a:effectLst/>
              </a:rPr>
              <a:t> </a:t>
            </a:r>
            <a:r>
              <a:rPr lang="en-US" b="0" dirty="0" err="1">
                <a:solidFill>
                  <a:schemeClr val="tx1"/>
                </a:solidFill>
                <a:effectLst/>
              </a:rPr>
              <a:t>batasan</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dalam</a:t>
            </a:r>
            <a:r>
              <a:rPr lang="en-US" b="0" dirty="0">
                <a:solidFill>
                  <a:schemeClr val="tx1"/>
                </a:solidFill>
                <a:effectLst/>
              </a:rPr>
              <a:t> </a:t>
            </a:r>
            <a:r>
              <a:rPr lang="en-US" b="0" dirty="0" err="1">
                <a:solidFill>
                  <a:schemeClr val="tx1"/>
                </a:solidFill>
                <a:effectLst/>
              </a:rPr>
              <a:t>relasi</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aktor-aktor</a:t>
            </a:r>
            <a:r>
              <a:rPr lang="en-US" b="0" dirty="0">
                <a:solidFill>
                  <a:schemeClr val="tx1"/>
                </a:solidFill>
                <a:effectLst/>
              </a:rPr>
              <a:t> yang </a:t>
            </a:r>
            <a:r>
              <a:rPr lang="en-US" b="0" dirty="0" err="1">
                <a:solidFill>
                  <a:schemeClr val="tx1"/>
                </a:solidFill>
                <a:effectLst/>
              </a:rPr>
              <a:t>menggunakannya</a:t>
            </a:r>
            <a:r>
              <a:rPr lang="en-US" b="0" dirty="0">
                <a:solidFill>
                  <a:schemeClr val="tx1"/>
                </a:solidFill>
                <a:effectLst/>
              </a:rPr>
              <a:t> (di </a:t>
            </a:r>
            <a:r>
              <a:rPr lang="en-US" b="0" dirty="0" err="1">
                <a:solidFill>
                  <a:schemeClr val="tx1"/>
                </a:solidFill>
                <a:effectLst/>
              </a:rPr>
              <a:t>luar</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dan</a:t>
            </a:r>
            <a:r>
              <a:rPr lang="en-US" b="0" dirty="0">
                <a:solidFill>
                  <a:schemeClr val="tx1"/>
                </a:solidFill>
                <a:effectLst/>
              </a:rPr>
              <a:t> </a:t>
            </a:r>
            <a:r>
              <a:rPr lang="en-US" b="0" dirty="0" err="1">
                <a:solidFill>
                  <a:schemeClr val="tx1"/>
                </a:solidFill>
                <a:effectLst/>
              </a:rPr>
              <a:t>fitur-fitur</a:t>
            </a:r>
            <a:r>
              <a:rPr lang="en-US" b="0" dirty="0">
                <a:solidFill>
                  <a:schemeClr val="tx1"/>
                </a:solidFill>
                <a:effectLst/>
              </a:rPr>
              <a:t> yang </a:t>
            </a:r>
            <a:r>
              <a:rPr lang="en-US" b="0" dirty="0" err="1">
                <a:solidFill>
                  <a:schemeClr val="tx1"/>
                </a:solidFill>
                <a:effectLst/>
              </a:rPr>
              <a:t>harus</a:t>
            </a:r>
            <a:r>
              <a:rPr lang="en-US" b="0" dirty="0">
                <a:solidFill>
                  <a:schemeClr val="tx1"/>
                </a:solidFill>
                <a:effectLst/>
              </a:rPr>
              <a:t> </a:t>
            </a:r>
            <a:r>
              <a:rPr lang="en-US" b="0" dirty="0" err="1">
                <a:solidFill>
                  <a:schemeClr val="tx1"/>
                </a:solidFill>
                <a:effectLst/>
              </a:rPr>
              <a:t>disediakan</a:t>
            </a:r>
            <a:r>
              <a:rPr lang="en-US" b="0" dirty="0">
                <a:solidFill>
                  <a:schemeClr val="tx1"/>
                </a:solidFill>
                <a:effectLst/>
              </a:rPr>
              <a:t> (</a:t>
            </a:r>
            <a:r>
              <a:rPr lang="en-US" b="0" dirty="0" err="1">
                <a:solidFill>
                  <a:schemeClr val="tx1"/>
                </a:solidFill>
                <a:effectLst/>
              </a:rPr>
              <a:t>dalam</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a:t>
            </a:r>
          </a:p>
          <a:p>
            <a:pPr fontAlgn="base"/>
            <a:r>
              <a:rPr lang="en-US" dirty="0" err="1" smtClean="0">
                <a:solidFill>
                  <a:schemeClr val="tx1"/>
                </a:solidFill>
                <a:effectLst/>
              </a:rPr>
              <a:t>Aktor</a:t>
            </a:r>
            <a:r>
              <a:rPr lang="en-US" b="0" dirty="0">
                <a:solidFill>
                  <a:schemeClr val="tx1"/>
                </a:solidFill>
                <a:effectLst/>
              </a:rPr>
              <a:t> </a:t>
            </a:r>
            <a:r>
              <a:rPr lang="en-US" b="0" dirty="0" smtClean="0">
                <a:solidFill>
                  <a:schemeClr val="tx1"/>
                </a:solidFill>
                <a:effectLst/>
              </a:rPr>
              <a:t>: </a:t>
            </a:r>
            <a:r>
              <a:rPr lang="en-US" b="0" dirty="0" err="1">
                <a:solidFill>
                  <a:schemeClr val="tx1"/>
                </a:solidFill>
                <a:effectLst/>
              </a:rPr>
              <a:t>S</a:t>
            </a:r>
            <a:r>
              <a:rPr lang="en-US" b="0" dirty="0" err="1" smtClean="0">
                <a:solidFill>
                  <a:schemeClr val="tx1"/>
                </a:solidFill>
                <a:effectLst/>
              </a:rPr>
              <a:t>egala</a:t>
            </a:r>
            <a:r>
              <a:rPr lang="en-US" b="0" dirty="0" smtClean="0">
                <a:solidFill>
                  <a:schemeClr val="tx1"/>
                </a:solidFill>
                <a:effectLst/>
              </a:rPr>
              <a:t> </a:t>
            </a:r>
            <a:r>
              <a:rPr lang="en-US" b="0" dirty="0" err="1">
                <a:solidFill>
                  <a:schemeClr val="tx1"/>
                </a:solidFill>
                <a:effectLst/>
              </a:rPr>
              <a:t>hal</a:t>
            </a:r>
            <a:r>
              <a:rPr lang="en-US" b="0" dirty="0">
                <a:solidFill>
                  <a:schemeClr val="tx1"/>
                </a:solidFill>
                <a:effectLst/>
              </a:rPr>
              <a:t> </a:t>
            </a:r>
            <a:r>
              <a:rPr lang="en-US" b="0" dirty="0" err="1">
                <a:solidFill>
                  <a:schemeClr val="tx1"/>
                </a:solidFill>
                <a:effectLst/>
              </a:rPr>
              <a:t>diluar</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yang </a:t>
            </a:r>
            <a:r>
              <a:rPr lang="en-US" b="0" dirty="0" err="1">
                <a:solidFill>
                  <a:schemeClr val="tx1"/>
                </a:solidFill>
                <a:effectLst/>
              </a:rPr>
              <a:t>akan</a:t>
            </a:r>
            <a:r>
              <a:rPr lang="en-US" b="0" dirty="0">
                <a:solidFill>
                  <a:schemeClr val="tx1"/>
                </a:solidFill>
                <a:effectLst/>
              </a:rPr>
              <a:t> </a:t>
            </a:r>
            <a:r>
              <a:rPr lang="en-US" b="0" dirty="0" err="1">
                <a:solidFill>
                  <a:schemeClr val="tx1"/>
                </a:solidFill>
                <a:effectLst/>
              </a:rPr>
              <a:t>menggunakan</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tersebut</a:t>
            </a:r>
            <a:r>
              <a:rPr lang="en-US" b="0" dirty="0">
                <a:solidFill>
                  <a:schemeClr val="tx1"/>
                </a:solidFill>
                <a:effectLst/>
              </a:rPr>
              <a:t> </a:t>
            </a:r>
            <a:r>
              <a:rPr lang="en-US" b="0" dirty="0" err="1">
                <a:solidFill>
                  <a:schemeClr val="tx1"/>
                </a:solidFill>
                <a:effectLst/>
              </a:rPr>
              <a:t>untuk</a:t>
            </a:r>
            <a:r>
              <a:rPr lang="en-US" b="0" dirty="0">
                <a:solidFill>
                  <a:schemeClr val="tx1"/>
                </a:solidFill>
                <a:effectLst/>
              </a:rPr>
              <a:t> </a:t>
            </a:r>
            <a:r>
              <a:rPr lang="en-US" b="0" dirty="0" err="1">
                <a:solidFill>
                  <a:schemeClr val="tx1"/>
                </a:solidFill>
                <a:effectLst/>
              </a:rPr>
              <a:t>melakukan</a:t>
            </a:r>
            <a:r>
              <a:rPr lang="en-US" b="0" dirty="0">
                <a:solidFill>
                  <a:schemeClr val="tx1"/>
                </a:solidFill>
                <a:effectLst/>
              </a:rPr>
              <a:t> </a:t>
            </a:r>
            <a:r>
              <a:rPr lang="en-US" b="0" dirty="0" err="1">
                <a:solidFill>
                  <a:schemeClr val="tx1"/>
                </a:solidFill>
                <a:effectLst/>
              </a:rPr>
              <a:t>sesuatu</a:t>
            </a:r>
            <a:r>
              <a:rPr lang="en-US" b="0" dirty="0">
                <a:solidFill>
                  <a:schemeClr val="tx1"/>
                </a:solidFill>
                <a:effectLst/>
              </a:rPr>
              <a:t>. </a:t>
            </a:r>
            <a:r>
              <a:rPr lang="en-US" b="0" dirty="0" err="1">
                <a:solidFill>
                  <a:schemeClr val="tx1"/>
                </a:solidFill>
                <a:effectLst/>
              </a:rPr>
              <a:t>Bisa</a:t>
            </a:r>
            <a:r>
              <a:rPr lang="en-US" b="0" dirty="0">
                <a:solidFill>
                  <a:schemeClr val="tx1"/>
                </a:solidFill>
                <a:effectLst/>
              </a:rPr>
              <a:t> </a:t>
            </a:r>
            <a:r>
              <a:rPr lang="en-US" b="0" dirty="0" err="1">
                <a:solidFill>
                  <a:schemeClr val="tx1"/>
                </a:solidFill>
                <a:effectLst/>
              </a:rPr>
              <a:t>merupakan</a:t>
            </a:r>
            <a:r>
              <a:rPr lang="en-US" b="0" dirty="0">
                <a:solidFill>
                  <a:schemeClr val="tx1"/>
                </a:solidFill>
                <a:effectLst/>
              </a:rPr>
              <a:t> </a:t>
            </a:r>
            <a:r>
              <a:rPr lang="en-US" b="0" dirty="0" err="1">
                <a:solidFill>
                  <a:schemeClr val="tx1"/>
                </a:solidFill>
                <a:effectLst/>
              </a:rPr>
              <a:t>manusia</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atau</a:t>
            </a:r>
            <a:r>
              <a:rPr lang="en-US" b="0" dirty="0">
                <a:solidFill>
                  <a:schemeClr val="tx1"/>
                </a:solidFill>
                <a:effectLst/>
              </a:rPr>
              <a:t> device yang </a:t>
            </a:r>
            <a:r>
              <a:rPr lang="en-US" b="0" dirty="0" err="1">
                <a:solidFill>
                  <a:schemeClr val="tx1"/>
                </a:solidFill>
                <a:effectLst/>
              </a:rPr>
              <a:t>memiliki</a:t>
            </a:r>
            <a:r>
              <a:rPr lang="en-US" b="0" dirty="0">
                <a:solidFill>
                  <a:schemeClr val="tx1"/>
                </a:solidFill>
                <a:effectLst/>
              </a:rPr>
              <a:t> </a:t>
            </a:r>
            <a:r>
              <a:rPr lang="en-US" b="0" dirty="0" err="1">
                <a:solidFill>
                  <a:schemeClr val="tx1"/>
                </a:solidFill>
                <a:effectLst/>
              </a:rPr>
              <a:t>peranan</a:t>
            </a:r>
            <a:r>
              <a:rPr lang="en-US" b="0" dirty="0">
                <a:solidFill>
                  <a:schemeClr val="tx1"/>
                </a:solidFill>
                <a:effectLst/>
              </a:rPr>
              <a:t> </a:t>
            </a:r>
            <a:r>
              <a:rPr lang="en-US" b="0" dirty="0" err="1">
                <a:solidFill>
                  <a:schemeClr val="tx1"/>
                </a:solidFill>
                <a:effectLst/>
              </a:rPr>
              <a:t>dalam</a:t>
            </a:r>
            <a:r>
              <a:rPr lang="en-US" b="0" dirty="0">
                <a:solidFill>
                  <a:schemeClr val="tx1"/>
                </a:solidFill>
                <a:effectLst/>
              </a:rPr>
              <a:t> </a:t>
            </a:r>
            <a:r>
              <a:rPr lang="en-US" b="0" dirty="0" err="1">
                <a:solidFill>
                  <a:schemeClr val="tx1"/>
                </a:solidFill>
                <a:effectLst/>
              </a:rPr>
              <a:t>keberhasilan</a:t>
            </a:r>
            <a:r>
              <a:rPr lang="en-US" b="0" dirty="0">
                <a:solidFill>
                  <a:schemeClr val="tx1"/>
                </a:solidFill>
                <a:effectLst/>
              </a:rPr>
              <a:t> </a:t>
            </a:r>
            <a:r>
              <a:rPr lang="en-US" b="0" dirty="0" err="1">
                <a:solidFill>
                  <a:schemeClr val="tx1"/>
                </a:solidFill>
                <a:effectLst/>
              </a:rPr>
              <a:t>operasi</a:t>
            </a:r>
            <a:r>
              <a:rPr lang="en-US" b="0" dirty="0">
                <a:solidFill>
                  <a:schemeClr val="tx1"/>
                </a:solidFill>
                <a:effectLst/>
              </a:rPr>
              <a:t> </a:t>
            </a:r>
            <a:r>
              <a:rPr lang="en-US" b="0" dirty="0" err="1">
                <a:solidFill>
                  <a:schemeClr val="tx1"/>
                </a:solidFill>
                <a:effectLst/>
              </a:rPr>
              <a:t>dari</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a:t>
            </a:r>
          </a:p>
          <a:p>
            <a:pPr fontAlgn="base"/>
            <a:r>
              <a:rPr lang="en-US" dirty="0">
                <a:solidFill>
                  <a:schemeClr val="tx1"/>
                </a:solidFill>
                <a:effectLst/>
              </a:rPr>
              <a:t>Use </a:t>
            </a:r>
            <a:r>
              <a:rPr lang="en-US" dirty="0" smtClean="0">
                <a:solidFill>
                  <a:schemeClr val="tx1"/>
                </a:solidFill>
                <a:effectLst/>
              </a:rPr>
              <a:t>Case</a:t>
            </a:r>
            <a:r>
              <a:rPr lang="en-US" b="0" dirty="0">
                <a:solidFill>
                  <a:schemeClr val="tx1"/>
                </a:solidFill>
                <a:effectLst/>
              </a:rPr>
              <a:t> </a:t>
            </a:r>
            <a:r>
              <a:rPr lang="en-US" b="0" dirty="0" smtClean="0">
                <a:solidFill>
                  <a:schemeClr val="tx1"/>
                </a:solidFill>
                <a:effectLst/>
              </a:rPr>
              <a:t>: </a:t>
            </a:r>
            <a:r>
              <a:rPr lang="en-US" b="0" dirty="0" err="1" smtClean="0">
                <a:solidFill>
                  <a:schemeClr val="tx1"/>
                </a:solidFill>
                <a:effectLst/>
              </a:rPr>
              <a:t>Gambaran</a:t>
            </a:r>
            <a:r>
              <a:rPr lang="en-US" b="0" dirty="0" smtClean="0">
                <a:solidFill>
                  <a:schemeClr val="tx1"/>
                </a:solidFill>
                <a:effectLst/>
              </a:rPr>
              <a:t> </a:t>
            </a:r>
            <a:r>
              <a:rPr lang="en-US" b="0" dirty="0" err="1">
                <a:solidFill>
                  <a:schemeClr val="tx1"/>
                </a:solidFill>
                <a:effectLst/>
              </a:rPr>
              <a:t>fungsional</a:t>
            </a:r>
            <a:r>
              <a:rPr lang="en-US" b="0" dirty="0">
                <a:solidFill>
                  <a:schemeClr val="tx1"/>
                </a:solidFill>
                <a:effectLst/>
              </a:rPr>
              <a:t> </a:t>
            </a:r>
            <a:r>
              <a:rPr lang="en-US" b="0" dirty="0" err="1">
                <a:solidFill>
                  <a:schemeClr val="tx1"/>
                </a:solidFill>
                <a:effectLst/>
              </a:rPr>
              <a:t>dari</a:t>
            </a:r>
            <a:r>
              <a:rPr lang="en-US" b="0" dirty="0">
                <a:solidFill>
                  <a:schemeClr val="tx1"/>
                </a:solidFill>
                <a:effectLst/>
              </a:rPr>
              <a:t> </a:t>
            </a:r>
            <a:r>
              <a:rPr lang="en-US" b="0" dirty="0" err="1">
                <a:solidFill>
                  <a:schemeClr val="tx1"/>
                </a:solidFill>
                <a:effectLst/>
              </a:rPr>
              <a:t>sebuah</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Dengan</a:t>
            </a:r>
            <a:r>
              <a:rPr lang="en-US" b="0" dirty="0">
                <a:solidFill>
                  <a:schemeClr val="tx1"/>
                </a:solidFill>
                <a:effectLst/>
              </a:rPr>
              <a:t> </a:t>
            </a:r>
            <a:r>
              <a:rPr lang="en-US" b="0" dirty="0" err="1">
                <a:solidFill>
                  <a:schemeClr val="tx1"/>
                </a:solidFill>
                <a:effectLst/>
              </a:rPr>
              <a:t>demikian</a:t>
            </a:r>
            <a:r>
              <a:rPr lang="en-US" b="0" dirty="0">
                <a:solidFill>
                  <a:schemeClr val="tx1"/>
                </a:solidFill>
                <a:effectLst/>
              </a:rPr>
              <a:t>, </a:t>
            </a:r>
            <a:r>
              <a:rPr lang="en-US" b="0" dirty="0" err="1">
                <a:solidFill>
                  <a:schemeClr val="tx1"/>
                </a:solidFill>
                <a:effectLst/>
              </a:rPr>
              <a:t>antara</a:t>
            </a:r>
            <a:r>
              <a:rPr lang="en-US" b="0" dirty="0">
                <a:solidFill>
                  <a:schemeClr val="tx1"/>
                </a:solidFill>
                <a:effectLst/>
              </a:rPr>
              <a:t> </a:t>
            </a:r>
            <a:r>
              <a:rPr lang="en-US" b="0" dirty="0" err="1">
                <a:solidFill>
                  <a:schemeClr val="tx1"/>
                </a:solidFill>
                <a:effectLst/>
              </a:rPr>
              <a:t>konsumen</a:t>
            </a:r>
            <a:r>
              <a:rPr lang="en-US" b="0" dirty="0">
                <a:solidFill>
                  <a:schemeClr val="tx1"/>
                </a:solidFill>
                <a:effectLst/>
              </a:rPr>
              <a:t> </a:t>
            </a:r>
            <a:r>
              <a:rPr lang="en-US" b="0" dirty="0" err="1">
                <a:solidFill>
                  <a:schemeClr val="tx1"/>
                </a:solidFill>
                <a:effectLst/>
              </a:rPr>
              <a:t>dan</a:t>
            </a:r>
            <a:r>
              <a:rPr lang="en-US" b="0" dirty="0">
                <a:solidFill>
                  <a:schemeClr val="tx1"/>
                </a:solidFill>
                <a:effectLst/>
              </a:rPr>
              <a:t> </a:t>
            </a:r>
            <a:r>
              <a:rPr lang="en-US" b="0" dirty="0" err="1">
                <a:solidFill>
                  <a:schemeClr val="tx1"/>
                </a:solidFill>
                <a:effectLst/>
              </a:rPr>
              <a:t>juga</a:t>
            </a:r>
            <a:r>
              <a:rPr lang="en-US" b="0" dirty="0">
                <a:solidFill>
                  <a:schemeClr val="tx1"/>
                </a:solidFill>
                <a:effectLst/>
              </a:rPr>
              <a:t> </a:t>
            </a:r>
            <a:r>
              <a:rPr lang="en-US" b="0" dirty="0" err="1">
                <a:solidFill>
                  <a:schemeClr val="tx1"/>
                </a:solidFill>
                <a:effectLst/>
              </a:rPr>
              <a:t>pengguna</a:t>
            </a:r>
            <a:r>
              <a:rPr lang="en-US" b="0" dirty="0">
                <a:solidFill>
                  <a:schemeClr val="tx1"/>
                </a:solidFill>
                <a:effectLst/>
              </a:rPr>
              <a:t> </a:t>
            </a:r>
            <a:r>
              <a:rPr lang="en-US" b="0" dirty="0" err="1">
                <a:solidFill>
                  <a:schemeClr val="tx1"/>
                </a:solidFill>
                <a:effectLst/>
              </a:rPr>
              <a:t>pada</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a:t>
            </a:r>
            <a:r>
              <a:rPr lang="en-US" b="0" dirty="0" err="1">
                <a:solidFill>
                  <a:schemeClr val="tx1"/>
                </a:solidFill>
                <a:effectLst/>
              </a:rPr>
              <a:t>tersebut</a:t>
            </a:r>
            <a:r>
              <a:rPr lang="en-US" b="0" dirty="0">
                <a:solidFill>
                  <a:schemeClr val="tx1"/>
                </a:solidFill>
                <a:effectLst/>
              </a:rPr>
              <a:t>, </a:t>
            </a:r>
            <a:r>
              <a:rPr lang="en-US" b="0" dirty="0" err="1">
                <a:solidFill>
                  <a:schemeClr val="tx1"/>
                </a:solidFill>
                <a:effectLst/>
              </a:rPr>
              <a:t>akan</a:t>
            </a:r>
            <a:r>
              <a:rPr lang="en-US" b="0" dirty="0">
                <a:solidFill>
                  <a:schemeClr val="tx1"/>
                </a:solidFill>
                <a:effectLst/>
              </a:rPr>
              <a:t> </a:t>
            </a:r>
            <a:r>
              <a:rPr lang="en-US" b="0" dirty="0" err="1">
                <a:solidFill>
                  <a:schemeClr val="tx1"/>
                </a:solidFill>
                <a:effectLst/>
              </a:rPr>
              <a:t>mengerti</a:t>
            </a:r>
            <a:r>
              <a:rPr lang="en-US" b="0" dirty="0">
                <a:solidFill>
                  <a:schemeClr val="tx1"/>
                </a:solidFill>
                <a:effectLst/>
              </a:rPr>
              <a:t> </a:t>
            </a:r>
            <a:r>
              <a:rPr lang="en-US" b="0" dirty="0" err="1">
                <a:solidFill>
                  <a:schemeClr val="tx1"/>
                </a:solidFill>
                <a:effectLst/>
              </a:rPr>
              <a:t>atau</a:t>
            </a:r>
            <a:r>
              <a:rPr lang="en-US" b="0" dirty="0">
                <a:solidFill>
                  <a:schemeClr val="tx1"/>
                </a:solidFill>
                <a:effectLst/>
              </a:rPr>
              <a:t> </a:t>
            </a:r>
            <a:r>
              <a:rPr lang="en-US" b="0" dirty="0" err="1">
                <a:solidFill>
                  <a:schemeClr val="tx1"/>
                </a:solidFill>
                <a:effectLst/>
              </a:rPr>
              <a:t>paham</a:t>
            </a:r>
            <a:r>
              <a:rPr lang="en-US" b="0" dirty="0">
                <a:solidFill>
                  <a:schemeClr val="tx1"/>
                </a:solidFill>
                <a:effectLst/>
              </a:rPr>
              <a:t> </a:t>
            </a:r>
            <a:r>
              <a:rPr lang="en-US" b="0" dirty="0" err="1">
                <a:solidFill>
                  <a:schemeClr val="tx1"/>
                </a:solidFill>
                <a:effectLst/>
              </a:rPr>
              <a:t>mengenai</a:t>
            </a:r>
            <a:r>
              <a:rPr lang="en-US" b="0" dirty="0">
                <a:solidFill>
                  <a:schemeClr val="tx1"/>
                </a:solidFill>
                <a:effectLst/>
              </a:rPr>
              <a:t> </a:t>
            </a:r>
            <a:r>
              <a:rPr lang="en-US" b="0" dirty="0" err="1">
                <a:solidFill>
                  <a:schemeClr val="tx1"/>
                </a:solidFill>
                <a:effectLst/>
              </a:rPr>
              <a:t>fungsi</a:t>
            </a:r>
            <a:r>
              <a:rPr lang="en-US" b="0" dirty="0">
                <a:solidFill>
                  <a:schemeClr val="tx1"/>
                </a:solidFill>
                <a:effectLst/>
              </a:rPr>
              <a:t> </a:t>
            </a:r>
            <a:r>
              <a:rPr lang="en-US" b="0" dirty="0" err="1">
                <a:solidFill>
                  <a:schemeClr val="tx1"/>
                </a:solidFill>
                <a:effectLst/>
              </a:rPr>
              <a:t>sistem</a:t>
            </a:r>
            <a:r>
              <a:rPr lang="en-US" b="0" dirty="0">
                <a:solidFill>
                  <a:schemeClr val="tx1"/>
                </a:solidFill>
                <a:effectLst/>
              </a:rPr>
              <a:t> yang </a:t>
            </a:r>
            <a:r>
              <a:rPr lang="en-US" b="0" dirty="0" err="1">
                <a:solidFill>
                  <a:schemeClr val="tx1"/>
                </a:solidFill>
                <a:effectLst/>
              </a:rPr>
              <a:t>tengah</a:t>
            </a:r>
            <a:r>
              <a:rPr lang="en-US" b="0" dirty="0">
                <a:solidFill>
                  <a:schemeClr val="tx1"/>
                </a:solidFill>
                <a:effectLst/>
              </a:rPr>
              <a:t> </a:t>
            </a:r>
            <a:r>
              <a:rPr lang="en-US" b="0" dirty="0" err="1">
                <a:solidFill>
                  <a:schemeClr val="tx1"/>
                </a:solidFill>
                <a:effectLst/>
              </a:rPr>
              <a:t>dibangun</a:t>
            </a:r>
            <a:r>
              <a:rPr lang="en-US" b="0" dirty="0">
                <a:solidFill>
                  <a:schemeClr val="tx1"/>
                </a:solidFill>
                <a:effectLst/>
              </a:rPr>
              <a:t>.</a:t>
            </a:r>
          </a:p>
        </p:txBody>
      </p:sp>
      <p:sp>
        <p:nvSpPr>
          <p:cNvPr id="4" name="Subtitle 2"/>
          <p:cNvSpPr txBox="1">
            <a:spLocks/>
          </p:cNvSpPr>
          <p:nvPr/>
        </p:nvSpPr>
        <p:spPr>
          <a:xfrm>
            <a:off x="685800" y="61722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533400"/>
            <a:ext cx="8750594" cy="2819400"/>
          </a:xfrm>
        </p:spPr>
        <p:txBody>
          <a:bodyPr>
            <a:normAutofit fontScale="77500" lnSpcReduction="20000"/>
          </a:bodyPr>
          <a:lstStyle/>
          <a:p>
            <a:pPr marL="0" indent="0" fontAlgn="base">
              <a:buNone/>
            </a:pPr>
            <a:r>
              <a:rPr lang="en-US" sz="2000" b="0" dirty="0" err="1" smtClean="0">
                <a:solidFill>
                  <a:schemeClr val="tx1"/>
                </a:solidFill>
                <a:effectLst/>
              </a:rPr>
              <a:t>Beberapa</a:t>
            </a:r>
            <a:r>
              <a:rPr lang="en-US" sz="2000" b="0" dirty="0" smtClean="0">
                <a:solidFill>
                  <a:schemeClr val="tx1"/>
                </a:solidFill>
                <a:effectLst/>
              </a:rPr>
              <a:t> </a:t>
            </a:r>
            <a:r>
              <a:rPr lang="en-US" sz="2000" b="0" dirty="0" err="1" smtClean="0">
                <a:solidFill>
                  <a:schemeClr val="tx1"/>
                </a:solidFill>
                <a:effectLst/>
              </a:rPr>
              <a:t>relasi</a:t>
            </a:r>
            <a:r>
              <a:rPr lang="en-US" sz="2000" b="0" dirty="0" smtClean="0">
                <a:solidFill>
                  <a:schemeClr val="tx1"/>
                </a:solidFill>
                <a:effectLst/>
              </a:rPr>
              <a:t> </a:t>
            </a:r>
            <a:r>
              <a:rPr lang="en-US" sz="2000" b="0" dirty="0" err="1" smtClean="0">
                <a:solidFill>
                  <a:schemeClr val="tx1"/>
                </a:solidFill>
                <a:effectLst/>
              </a:rPr>
              <a:t>dalam</a:t>
            </a:r>
            <a:r>
              <a:rPr lang="en-US" sz="2000" b="0" dirty="0" smtClean="0">
                <a:solidFill>
                  <a:schemeClr val="tx1"/>
                </a:solidFill>
                <a:effectLst/>
              </a:rPr>
              <a:t> Use </a:t>
            </a:r>
            <a:r>
              <a:rPr lang="en-US" sz="2000" b="0" dirty="0">
                <a:solidFill>
                  <a:schemeClr val="tx1"/>
                </a:solidFill>
                <a:effectLst/>
              </a:rPr>
              <a:t>case diagram </a:t>
            </a:r>
            <a:r>
              <a:rPr lang="en-US" sz="2000" b="0" dirty="0" smtClean="0">
                <a:solidFill>
                  <a:schemeClr val="tx1"/>
                </a:solidFill>
                <a:effectLst/>
              </a:rPr>
              <a:t>:</a:t>
            </a:r>
          </a:p>
          <a:p>
            <a:pPr marL="0" indent="0" fontAlgn="base">
              <a:buNone/>
            </a:pPr>
            <a:endParaRPr lang="en-US" sz="2000" b="0" dirty="0">
              <a:solidFill>
                <a:schemeClr val="tx1"/>
              </a:solidFill>
              <a:effectLst/>
            </a:endParaRPr>
          </a:p>
          <a:p>
            <a:pPr fontAlgn="base"/>
            <a:r>
              <a:rPr lang="en-US" sz="2000" dirty="0" smtClean="0">
                <a:solidFill>
                  <a:schemeClr val="tx1"/>
                </a:solidFill>
                <a:effectLst/>
              </a:rPr>
              <a:t>Association</a:t>
            </a:r>
            <a:r>
              <a:rPr lang="en-US" sz="2000" b="0" dirty="0">
                <a:solidFill>
                  <a:schemeClr val="tx1"/>
                </a:solidFill>
                <a:effectLst/>
              </a:rPr>
              <a:t> </a:t>
            </a:r>
            <a:r>
              <a:rPr lang="en-US" sz="2000" b="0" dirty="0" smtClean="0">
                <a:solidFill>
                  <a:schemeClr val="tx1"/>
                </a:solidFill>
                <a:effectLst/>
              </a:rPr>
              <a:t>: </a:t>
            </a:r>
            <a:r>
              <a:rPr lang="en-US" sz="2000" b="0" dirty="0" err="1">
                <a:solidFill>
                  <a:schemeClr val="tx1"/>
                </a:solidFill>
                <a:effectLst/>
              </a:rPr>
              <a:t>M</a:t>
            </a:r>
            <a:r>
              <a:rPr lang="en-US" sz="2000" b="0" dirty="0" err="1" smtClean="0">
                <a:solidFill>
                  <a:schemeClr val="tx1"/>
                </a:solidFill>
                <a:effectLst/>
              </a:rPr>
              <a:t>enghubungkan</a:t>
            </a:r>
            <a:r>
              <a:rPr lang="en-US" sz="2000" b="0" dirty="0" smtClean="0">
                <a:solidFill>
                  <a:schemeClr val="tx1"/>
                </a:solidFill>
                <a:effectLst/>
              </a:rPr>
              <a:t> </a:t>
            </a:r>
            <a:r>
              <a:rPr lang="en-US" sz="2000" b="0" dirty="0">
                <a:solidFill>
                  <a:schemeClr val="tx1"/>
                </a:solidFill>
                <a:effectLst/>
              </a:rPr>
              <a:t>link </a:t>
            </a:r>
            <a:r>
              <a:rPr lang="en-US" sz="2000" b="0" dirty="0" err="1">
                <a:solidFill>
                  <a:schemeClr val="tx1"/>
                </a:solidFill>
                <a:effectLst/>
              </a:rPr>
              <a:t>antar</a:t>
            </a:r>
            <a:r>
              <a:rPr lang="en-US" sz="2000" b="0" dirty="0">
                <a:solidFill>
                  <a:schemeClr val="tx1"/>
                </a:solidFill>
                <a:effectLst/>
              </a:rPr>
              <a:t> </a:t>
            </a:r>
            <a:r>
              <a:rPr lang="en-US" sz="2000" b="0" dirty="0" smtClean="0">
                <a:solidFill>
                  <a:schemeClr val="tx1"/>
                </a:solidFill>
                <a:effectLst/>
              </a:rPr>
              <a:t>element</a:t>
            </a:r>
          </a:p>
          <a:p>
            <a:pPr fontAlgn="base"/>
            <a:r>
              <a:rPr lang="en-US" sz="2000" dirty="0" smtClean="0">
                <a:solidFill>
                  <a:schemeClr val="tx1"/>
                </a:solidFill>
                <a:effectLst/>
              </a:rPr>
              <a:t>Generalization</a:t>
            </a:r>
            <a:r>
              <a:rPr lang="en-US" sz="2000" b="0" dirty="0" smtClean="0">
                <a:solidFill>
                  <a:schemeClr val="tx1"/>
                </a:solidFill>
                <a:effectLst/>
              </a:rPr>
              <a:t> : </a:t>
            </a:r>
            <a:r>
              <a:rPr lang="en-US" sz="2000" b="0" dirty="0" err="1">
                <a:solidFill>
                  <a:schemeClr val="tx1"/>
                </a:solidFill>
                <a:effectLst/>
              </a:rPr>
              <a:t>S</a:t>
            </a:r>
            <a:r>
              <a:rPr lang="en-US" sz="2000" b="0" dirty="0" err="1" smtClean="0">
                <a:solidFill>
                  <a:schemeClr val="tx1"/>
                </a:solidFill>
                <a:effectLst/>
              </a:rPr>
              <a:t>ebuah</a:t>
            </a:r>
            <a:r>
              <a:rPr lang="en-US" sz="2000" b="0" dirty="0" smtClean="0">
                <a:solidFill>
                  <a:schemeClr val="tx1"/>
                </a:solidFill>
                <a:effectLst/>
              </a:rPr>
              <a:t> </a:t>
            </a:r>
            <a:r>
              <a:rPr lang="en-US" sz="2000" b="0" dirty="0" err="1">
                <a:solidFill>
                  <a:schemeClr val="tx1"/>
                </a:solidFill>
                <a:effectLst/>
              </a:rPr>
              <a:t>elemen</a:t>
            </a:r>
            <a:r>
              <a:rPr lang="en-US" sz="2000" b="0" dirty="0">
                <a:solidFill>
                  <a:schemeClr val="tx1"/>
                </a:solidFill>
                <a:effectLst/>
              </a:rPr>
              <a:t> yang </a:t>
            </a:r>
            <a:r>
              <a:rPr lang="en-US" sz="2000" b="0" dirty="0" err="1">
                <a:solidFill>
                  <a:schemeClr val="tx1"/>
                </a:solidFill>
                <a:effectLst/>
              </a:rPr>
              <a:t>menjadi</a:t>
            </a:r>
            <a:r>
              <a:rPr lang="en-US" sz="2000" b="0" dirty="0">
                <a:solidFill>
                  <a:schemeClr val="tx1"/>
                </a:solidFill>
                <a:effectLst/>
              </a:rPr>
              <a:t> </a:t>
            </a:r>
            <a:r>
              <a:rPr lang="en-US" sz="2000" b="0" dirty="0" err="1">
                <a:solidFill>
                  <a:schemeClr val="tx1"/>
                </a:solidFill>
                <a:effectLst/>
              </a:rPr>
              <a:t>spesialisasi</a:t>
            </a:r>
            <a:r>
              <a:rPr lang="en-US" sz="2000" b="0" dirty="0">
                <a:solidFill>
                  <a:schemeClr val="tx1"/>
                </a:solidFill>
                <a:effectLst/>
              </a:rPr>
              <a:t> </a:t>
            </a:r>
            <a:r>
              <a:rPr lang="en-US" sz="2000" b="0" dirty="0" err="1">
                <a:solidFill>
                  <a:schemeClr val="tx1"/>
                </a:solidFill>
                <a:effectLst/>
              </a:rPr>
              <a:t>dari</a:t>
            </a:r>
            <a:r>
              <a:rPr lang="en-US" sz="2000" b="0" dirty="0">
                <a:solidFill>
                  <a:schemeClr val="tx1"/>
                </a:solidFill>
                <a:effectLst/>
              </a:rPr>
              <a:t> </a:t>
            </a:r>
            <a:r>
              <a:rPr lang="en-US" sz="2000" b="0" dirty="0" err="1">
                <a:solidFill>
                  <a:schemeClr val="tx1"/>
                </a:solidFill>
                <a:effectLst/>
              </a:rPr>
              <a:t>elemen</a:t>
            </a:r>
            <a:r>
              <a:rPr lang="en-US" sz="2000" b="0" dirty="0">
                <a:solidFill>
                  <a:schemeClr val="tx1"/>
                </a:solidFill>
                <a:effectLst/>
              </a:rPr>
              <a:t> yang lain</a:t>
            </a:r>
            <a:r>
              <a:rPr lang="en-US" sz="2000" b="0" dirty="0" smtClean="0">
                <a:solidFill>
                  <a:schemeClr val="tx1"/>
                </a:solidFill>
                <a:effectLst/>
              </a:rPr>
              <a:t>.</a:t>
            </a:r>
          </a:p>
          <a:p>
            <a:pPr fontAlgn="base"/>
            <a:r>
              <a:rPr lang="en-US" sz="2000" dirty="0" smtClean="0">
                <a:solidFill>
                  <a:schemeClr val="tx1"/>
                </a:solidFill>
                <a:effectLst/>
              </a:rPr>
              <a:t>Dependency</a:t>
            </a:r>
            <a:r>
              <a:rPr lang="en-US" sz="2000" b="0" dirty="0" smtClean="0">
                <a:solidFill>
                  <a:schemeClr val="tx1"/>
                </a:solidFill>
                <a:effectLst/>
              </a:rPr>
              <a:t> : </a:t>
            </a:r>
            <a:r>
              <a:rPr lang="en-US" sz="2000" b="0" dirty="0" err="1">
                <a:solidFill>
                  <a:schemeClr val="tx1"/>
                </a:solidFill>
                <a:effectLst/>
              </a:rPr>
              <a:t>sebuah</a:t>
            </a:r>
            <a:r>
              <a:rPr lang="en-US" sz="2000" b="0" dirty="0">
                <a:solidFill>
                  <a:schemeClr val="tx1"/>
                </a:solidFill>
                <a:effectLst/>
              </a:rPr>
              <a:t> </a:t>
            </a:r>
            <a:r>
              <a:rPr lang="en-US" sz="2000" b="0" dirty="0" err="1">
                <a:solidFill>
                  <a:schemeClr val="tx1"/>
                </a:solidFill>
                <a:effectLst/>
              </a:rPr>
              <a:t>elemen</a:t>
            </a:r>
            <a:r>
              <a:rPr lang="en-US" sz="2000" b="0" dirty="0">
                <a:solidFill>
                  <a:schemeClr val="tx1"/>
                </a:solidFill>
                <a:effectLst/>
              </a:rPr>
              <a:t> yang </a:t>
            </a:r>
            <a:r>
              <a:rPr lang="en-US" sz="2000" b="0" dirty="0" err="1">
                <a:solidFill>
                  <a:schemeClr val="tx1"/>
                </a:solidFill>
                <a:effectLst/>
              </a:rPr>
              <a:t>bergantung</a:t>
            </a:r>
            <a:r>
              <a:rPr lang="en-US" sz="2000" b="0" dirty="0">
                <a:solidFill>
                  <a:schemeClr val="tx1"/>
                </a:solidFill>
                <a:effectLst/>
              </a:rPr>
              <a:t> </a:t>
            </a:r>
            <a:r>
              <a:rPr lang="en-US" sz="2000" b="0" dirty="0" err="1">
                <a:solidFill>
                  <a:schemeClr val="tx1"/>
                </a:solidFill>
                <a:effectLst/>
              </a:rPr>
              <a:t>beberapa</a:t>
            </a:r>
            <a:r>
              <a:rPr lang="en-US" sz="2000" b="0" dirty="0">
                <a:solidFill>
                  <a:schemeClr val="tx1"/>
                </a:solidFill>
                <a:effectLst/>
              </a:rPr>
              <a:t> </a:t>
            </a:r>
            <a:r>
              <a:rPr lang="en-US" sz="2000" b="0" dirty="0" err="1">
                <a:solidFill>
                  <a:schemeClr val="tx1"/>
                </a:solidFill>
                <a:effectLst/>
              </a:rPr>
              <a:t>cara</a:t>
            </a:r>
            <a:r>
              <a:rPr lang="en-US" sz="2000" b="0" dirty="0">
                <a:solidFill>
                  <a:schemeClr val="tx1"/>
                </a:solidFill>
                <a:effectLst/>
              </a:rPr>
              <a:t> </a:t>
            </a:r>
            <a:r>
              <a:rPr lang="en-US" sz="2000" b="0" dirty="0" err="1">
                <a:solidFill>
                  <a:schemeClr val="tx1"/>
                </a:solidFill>
                <a:effectLst/>
              </a:rPr>
              <a:t>kepada</a:t>
            </a:r>
            <a:r>
              <a:rPr lang="en-US" sz="2000" b="0" dirty="0">
                <a:solidFill>
                  <a:schemeClr val="tx1"/>
                </a:solidFill>
                <a:effectLst/>
              </a:rPr>
              <a:t> </a:t>
            </a:r>
            <a:r>
              <a:rPr lang="en-US" sz="2000" b="0" dirty="0" err="1">
                <a:solidFill>
                  <a:schemeClr val="tx1"/>
                </a:solidFill>
                <a:effectLst/>
              </a:rPr>
              <a:t>elemen</a:t>
            </a:r>
            <a:r>
              <a:rPr lang="en-US" sz="2000" b="0" dirty="0">
                <a:solidFill>
                  <a:schemeClr val="tx1"/>
                </a:solidFill>
                <a:effectLst/>
              </a:rPr>
              <a:t> </a:t>
            </a:r>
            <a:r>
              <a:rPr lang="en-US" sz="2000" b="0" dirty="0" err="1" smtClean="0">
                <a:solidFill>
                  <a:schemeClr val="tx1"/>
                </a:solidFill>
                <a:effectLst/>
              </a:rPr>
              <a:t>lainnya</a:t>
            </a:r>
            <a:r>
              <a:rPr lang="en-US" sz="2000" b="0" dirty="0" smtClean="0">
                <a:solidFill>
                  <a:schemeClr val="tx1"/>
                </a:solidFill>
                <a:effectLst/>
              </a:rPr>
              <a:t>. Dependency </a:t>
            </a:r>
            <a:r>
              <a:rPr lang="en-US" sz="2000" b="0" dirty="0" err="1">
                <a:solidFill>
                  <a:schemeClr val="tx1"/>
                </a:solidFill>
                <a:effectLst/>
              </a:rPr>
              <a:t>ini</a:t>
            </a:r>
            <a:r>
              <a:rPr lang="en-US" sz="2000" b="0" dirty="0">
                <a:solidFill>
                  <a:schemeClr val="tx1"/>
                </a:solidFill>
                <a:effectLst/>
              </a:rPr>
              <a:t> </a:t>
            </a:r>
            <a:r>
              <a:rPr lang="en-US" sz="2000" b="0" dirty="0" err="1">
                <a:solidFill>
                  <a:schemeClr val="tx1"/>
                </a:solidFill>
                <a:effectLst/>
              </a:rPr>
              <a:t>terbagi</a:t>
            </a:r>
            <a:r>
              <a:rPr lang="en-US" sz="2000" b="0" dirty="0">
                <a:solidFill>
                  <a:schemeClr val="tx1"/>
                </a:solidFill>
                <a:effectLst/>
              </a:rPr>
              <a:t> </a:t>
            </a:r>
            <a:r>
              <a:rPr lang="en-US" sz="2000" b="0" dirty="0" err="1">
                <a:solidFill>
                  <a:schemeClr val="tx1"/>
                </a:solidFill>
                <a:effectLst/>
              </a:rPr>
              <a:t>menjadi</a:t>
            </a:r>
            <a:r>
              <a:rPr lang="en-US" sz="2000" b="0" dirty="0">
                <a:solidFill>
                  <a:schemeClr val="tx1"/>
                </a:solidFill>
                <a:effectLst/>
              </a:rPr>
              <a:t> 2 </a:t>
            </a:r>
            <a:r>
              <a:rPr lang="en-US" sz="2000" b="0" dirty="0" err="1">
                <a:solidFill>
                  <a:schemeClr val="tx1"/>
                </a:solidFill>
                <a:effectLst/>
              </a:rPr>
              <a:t>macam</a:t>
            </a:r>
            <a:r>
              <a:rPr lang="en-US" sz="2000" b="0" dirty="0">
                <a:solidFill>
                  <a:schemeClr val="tx1"/>
                </a:solidFill>
                <a:effectLst/>
              </a:rPr>
              <a:t>, </a:t>
            </a:r>
            <a:r>
              <a:rPr lang="en-US" sz="2000" b="0" dirty="0" err="1">
                <a:solidFill>
                  <a:schemeClr val="tx1"/>
                </a:solidFill>
                <a:effectLst/>
              </a:rPr>
              <a:t>yaitu</a:t>
            </a:r>
            <a:r>
              <a:rPr lang="en-US" sz="2000" b="0" dirty="0">
                <a:solidFill>
                  <a:schemeClr val="tx1"/>
                </a:solidFill>
                <a:effectLst/>
              </a:rPr>
              <a:t> </a:t>
            </a:r>
            <a:r>
              <a:rPr lang="en-US" sz="2000" b="0" i="1" dirty="0">
                <a:solidFill>
                  <a:schemeClr val="tx1"/>
                </a:solidFill>
                <a:effectLst/>
              </a:rPr>
              <a:t>include</a:t>
            </a:r>
            <a:r>
              <a:rPr lang="en-US" sz="2000" b="0" dirty="0">
                <a:solidFill>
                  <a:schemeClr val="tx1"/>
                </a:solidFill>
                <a:effectLst/>
              </a:rPr>
              <a:t> </a:t>
            </a:r>
            <a:r>
              <a:rPr lang="en-US" sz="2000" b="0" dirty="0" err="1">
                <a:solidFill>
                  <a:schemeClr val="tx1"/>
                </a:solidFill>
                <a:effectLst/>
              </a:rPr>
              <a:t>dan</a:t>
            </a:r>
            <a:r>
              <a:rPr lang="en-US" sz="2000" b="0" dirty="0">
                <a:solidFill>
                  <a:schemeClr val="tx1"/>
                </a:solidFill>
                <a:effectLst/>
              </a:rPr>
              <a:t> </a:t>
            </a:r>
            <a:r>
              <a:rPr lang="en-US" sz="2000" b="0" i="1" dirty="0" smtClean="0">
                <a:solidFill>
                  <a:schemeClr val="tx1"/>
                </a:solidFill>
                <a:effectLst/>
              </a:rPr>
              <a:t>extend</a:t>
            </a:r>
            <a:r>
              <a:rPr lang="en-US" sz="2000" b="0" dirty="0" smtClean="0">
                <a:solidFill>
                  <a:schemeClr val="tx1"/>
                </a:solidFill>
                <a:effectLst/>
              </a:rPr>
              <a:t>.</a:t>
            </a:r>
          </a:p>
          <a:p>
            <a:pPr marL="0" indent="0" fontAlgn="base">
              <a:buNone/>
            </a:pPr>
            <a:r>
              <a:rPr lang="en-US" sz="2000" b="0" dirty="0">
                <a:solidFill>
                  <a:schemeClr val="tx1"/>
                </a:solidFill>
                <a:effectLst/>
              </a:rPr>
              <a:t/>
            </a:r>
            <a:br>
              <a:rPr lang="en-US" sz="2000" b="0" dirty="0">
                <a:solidFill>
                  <a:schemeClr val="tx1"/>
                </a:solidFill>
                <a:effectLst/>
              </a:rPr>
            </a:br>
            <a:r>
              <a:rPr lang="en-US" sz="2000" b="0" dirty="0">
                <a:solidFill>
                  <a:schemeClr val="tx1"/>
                </a:solidFill>
                <a:effectLst/>
              </a:rPr>
              <a:t>&lt;&lt;include&gt;&gt; </a:t>
            </a:r>
            <a:r>
              <a:rPr lang="en-US" sz="2000" b="0" dirty="0">
                <a:solidFill>
                  <a:schemeClr val="tx1"/>
                </a:solidFill>
                <a:effectLst/>
              </a:rPr>
              <a:t> </a:t>
            </a:r>
            <a:r>
              <a:rPr lang="en-US" sz="2000" b="0" dirty="0" smtClean="0">
                <a:solidFill>
                  <a:schemeClr val="tx1"/>
                </a:solidFill>
                <a:effectLst/>
              </a:rPr>
              <a:t>: </a:t>
            </a:r>
            <a:r>
              <a:rPr lang="en-US" sz="2000" b="0" dirty="0" err="1">
                <a:solidFill>
                  <a:schemeClr val="tx1"/>
                </a:solidFill>
                <a:effectLst/>
              </a:rPr>
              <a:t>K</a:t>
            </a:r>
            <a:r>
              <a:rPr lang="en-US" sz="2000" b="0" dirty="0" err="1" smtClean="0">
                <a:solidFill>
                  <a:schemeClr val="tx1"/>
                </a:solidFill>
                <a:effectLst/>
              </a:rPr>
              <a:t>elakuan</a:t>
            </a:r>
            <a:r>
              <a:rPr lang="en-US" sz="2000" b="0" dirty="0" smtClean="0">
                <a:solidFill>
                  <a:schemeClr val="tx1"/>
                </a:solidFill>
                <a:effectLst/>
              </a:rPr>
              <a:t> </a:t>
            </a:r>
            <a:r>
              <a:rPr lang="en-US" sz="2000" b="0" dirty="0">
                <a:solidFill>
                  <a:schemeClr val="tx1"/>
                </a:solidFill>
                <a:effectLst/>
              </a:rPr>
              <a:t>yang </a:t>
            </a:r>
            <a:r>
              <a:rPr lang="en-US" sz="2000" b="0" dirty="0" err="1">
                <a:solidFill>
                  <a:schemeClr val="tx1"/>
                </a:solidFill>
                <a:effectLst/>
              </a:rPr>
              <a:t>harus</a:t>
            </a:r>
            <a:r>
              <a:rPr lang="en-US" sz="2000" b="0" dirty="0">
                <a:solidFill>
                  <a:schemeClr val="tx1"/>
                </a:solidFill>
                <a:effectLst/>
              </a:rPr>
              <a:t> </a:t>
            </a:r>
            <a:r>
              <a:rPr lang="en-US" sz="2000" b="0" dirty="0" err="1">
                <a:solidFill>
                  <a:schemeClr val="tx1"/>
                </a:solidFill>
                <a:effectLst/>
              </a:rPr>
              <a:t>terpenuhi</a:t>
            </a:r>
            <a:r>
              <a:rPr lang="en-US" sz="2000" b="0" dirty="0">
                <a:solidFill>
                  <a:schemeClr val="tx1"/>
                </a:solidFill>
                <a:effectLst/>
              </a:rPr>
              <a:t> agar </a:t>
            </a:r>
            <a:r>
              <a:rPr lang="en-US" sz="2000" b="0" dirty="0" err="1">
                <a:solidFill>
                  <a:schemeClr val="tx1"/>
                </a:solidFill>
                <a:effectLst/>
              </a:rPr>
              <a:t>sebuah</a:t>
            </a:r>
            <a:r>
              <a:rPr lang="en-US" sz="2000" b="0" dirty="0">
                <a:solidFill>
                  <a:schemeClr val="tx1"/>
                </a:solidFill>
                <a:effectLst/>
              </a:rPr>
              <a:t> </a:t>
            </a:r>
            <a:r>
              <a:rPr lang="en-US" sz="2000" b="0" i="1" dirty="0">
                <a:solidFill>
                  <a:schemeClr val="tx1"/>
                </a:solidFill>
                <a:effectLst/>
              </a:rPr>
              <a:t>event </a:t>
            </a:r>
            <a:r>
              <a:rPr lang="en-US" sz="2000" b="0" dirty="0" err="1">
                <a:solidFill>
                  <a:schemeClr val="tx1"/>
                </a:solidFill>
                <a:effectLst/>
              </a:rPr>
              <a:t>dapat</a:t>
            </a:r>
            <a:r>
              <a:rPr lang="en-US" sz="2000" b="0" dirty="0">
                <a:solidFill>
                  <a:schemeClr val="tx1"/>
                </a:solidFill>
                <a:effectLst/>
              </a:rPr>
              <a:t> </a:t>
            </a:r>
            <a:r>
              <a:rPr lang="en-US" sz="2000" b="0" dirty="0" err="1">
                <a:solidFill>
                  <a:schemeClr val="tx1"/>
                </a:solidFill>
                <a:effectLst/>
              </a:rPr>
              <a:t>terjadi</a:t>
            </a:r>
            <a:r>
              <a:rPr lang="en-US" sz="2000" b="0" dirty="0">
                <a:solidFill>
                  <a:schemeClr val="tx1"/>
                </a:solidFill>
                <a:effectLst/>
              </a:rPr>
              <a:t>, </a:t>
            </a:r>
            <a:r>
              <a:rPr lang="en-US" sz="2000" b="0" dirty="0" err="1">
                <a:solidFill>
                  <a:schemeClr val="tx1"/>
                </a:solidFill>
                <a:effectLst/>
              </a:rPr>
              <a:t>dimana</a:t>
            </a:r>
            <a:r>
              <a:rPr lang="en-US" sz="2000" b="0" dirty="0">
                <a:solidFill>
                  <a:schemeClr val="tx1"/>
                </a:solidFill>
                <a:effectLst/>
              </a:rPr>
              <a:t> </a:t>
            </a:r>
            <a:r>
              <a:rPr lang="en-US" sz="2000" b="0" dirty="0" err="1">
                <a:solidFill>
                  <a:schemeClr val="tx1"/>
                </a:solidFill>
                <a:effectLst/>
              </a:rPr>
              <a:t>pada</a:t>
            </a:r>
            <a:r>
              <a:rPr lang="en-US" sz="2000" b="0" dirty="0">
                <a:solidFill>
                  <a:schemeClr val="tx1"/>
                </a:solidFill>
                <a:effectLst/>
              </a:rPr>
              <a:t> </a:t>
            </a:r>
            <a:r>
              <a:rPr lang="en-US" sz="2000" b="0" dirty="0" err="1">
                <a:solidFill>
                  <a:schemeClr val="tx1"/>
                </a:solidFill>
                <a:effectLst/>
              </a:rPr>
              <a:t>kondisi</a:t>
            </a:r>
            <a:r>
              <a:rPr lang="en-US" sz="2000" b="0" dirty="0">
                <a:solidFill>
                  <a:schemeClr val="tx1"/>
                </a:solidFill>
                <a:effectLst/>
              </a:rPr>
              <a:t> </a:t>
            </a:r>
            <a:r>
              <a:rPr lang="en-US" sz="2000" b="0" dirty="0" err="1">
                <a:solidFill>
                  <a:schemeClr val="tx1"/>
                </a:solidFill>
                <a:effectLst/>
              </a:rPr>
              <a:t>ini</a:t>
            </a:r>
            <a:r>
              <a:rPr lang="en-US" sz="2000" b="0" dirty="0">
                <a:solidFill>
                  <a:schemeClr val="tx1"/>
                </a:solidFill>
                <a:effectLst/>
              </a:rPr>
              <a:t> </a:t>
            </a:r>
            <a:r>
              <a:rPr lang="en-US" sz="2000" b="0" dirty="0" err="1">
                <a:solidFill>
                  <a:schemeClr val="tx1"/>
                </a:solidFill>
                <a:effectLst/>
              </a:rPr>
              <a:t>sebuah</a:t>
            </a:r>
            <a:r>
              <a:rPr lang="en-US" sz="2000" b="0" dirty="0">
                <a:solidFill>
                  <a:schemeClr val="tx1"/>
                </a:solidFill>
                <a:effectLst/>
              </a:rPr>
              <a:t> </a:t>
            </a:r>
            <a:r>
              <a:rPr lang="en-US" sz="2000" b="0" i="1" dirty="0">
                <a:solidFill>
                  <a:schemeClr val="tx1"/>
                </a:solidFill>
                <a:effectLst/>
              </a:rPr>
              <a:t>use case </a:t>
            </a:r>
            <a:r>
              <a:rPr lang="en-US" sz="2000" b="0" dirty="0" err="1">
                <a:solidFill>
                  <a:schemeClr val="tx1"/>
                </a:solidFill>
                <a:effectLst/>
              </a:rPr>
              <a:t>adalah</a:t>
            </a:r>
            <a:r>
              <a:rPr lang="en-US" sz="2000" b="0" dirty="0">
                <a:solidFill>
                  <a:schemeClr val="tx1"/>
                </a:solidFill>
                <a:effectLst/>
              </a:rPr>
              <a:t> </a:t>
            </a:r>
            <a:r>
              <a:rPr lang="en-US" sz="2000" b="0" dirty="0" err="1">
                <a:solidFill>
                  <a:schemeClr val="tx1"/>
                </a:solidFill>
                <a:effectLst/>
              </a:rPr>
              <a:t>bagian</a:t>
            </a:r>
            <a:r>
              <a:rPr lang="en-US" sz="2000" b="0" dirty="0">
                <a:solidFill>
                  <a:schemeClr val="tx1"/>
                </a:solidFill>
                <a:effectLst/>
              </a:rPr>
              <a:t> </a:t>
            </a:r>
            <a:r>
              <a:rPr lang="en-US" sz="2000" b="0" dirty="0" err="1">
                <a:solidFill>
                  <a:schemeClr val="tx1"/>
                </a:solidFill>
                <a:effectLst/>
              </a:rPr>
              <a:t>dari</a:t>
            </a:r>
            <a:r>
              <a:rPr lang="en-US" sz="2000" b="0" dirty="0">
                <a:solidFill>
                  <a:schemeClr val="tx1"/>
                </a:solidFill>
                <a:effectLst/>
              </a:rPr>
              <a:t> </a:t>
            </a:r>
            <a:r>
              <a:rPr lang="en-US" sz="2000" b="0" i="1" dirty="0">
                <a:solidFill>
                  <a:schemeClr val="tx1"/>
                </a:solidFill>
                <a:effectLst/>
              </a:rPr>
              <a:t>use case </a:t>
            </a:r>
            <a:r>
              <a:rPr lang="en-US" sz="2000" b="0" dirty="0" err="1">
                <a:solidFill>
                  <a:schemeClr val="tx1"/>
                </a:solidFill>
                <a:effectLst/>
              </a:rPr>
              <a:t>lainnya</a:t>
            </a:r>
            <a:r>
              <a:rPr lang="en-US" sz="2000" b="0" dirty="0" smtClean="0">
                <a:solidFill>
                  <a:schemeClr val="tx1"/>
                </a:solidFill>
                <a:effectLst/>
              </a:rPr>
              <a:t>.</a:t>
            </a:r>
          </a:p>
          <a:p>
            <a:pPr marL="0" indent="0" fontAlgn="base">
              <a:buNone/>
            </a:pPr>
            <a:r>
              <a:rPr lang="en-US" sz="2000" b="0" dirty="0">
                <a:solidFill>
                  <a:schemeClr val="tx1"/>
                </a:solidFill>
                <a:effectLst/>
              </a:rPr>
              <a:t/>
            </a:r>
            <a:br>
              <a:rPr lang="en-US" sz="2000" b="0" dirty="0">
                <a:solidFill>
                  <a:schemeClr val="tx1"/>
                </a:solidFill>
                <a:effectLst/>
              </a:rPr>
            </a:br>
            <a:r>
              <a:rPr lang="sv-SE" sz="2000" b="0" dirty="0">
                <a:solidFill>
                  <a:schemeClr val="tx1"/>
                </a:solidFill>
                <a:effectLst/>
              </a:rPr>
              <a:t>&lt;&lt;extends</a:t>
            </a:r>
            <a:r>
              <a:rPr lang="sv-SE" sz="2000" b="0" dirty="0" smtClean="0">
                <a:solidFill>
                  <a:schemeClr val="tx1"/>
                </a:solidFill>
                <a:effectLst/>
              </a:rPr>
              <a:t>&gt;&gt; : Kelakuan </a:t>
            </a:r>
            <a:r>
              <a:rPr lang="sv-SE" sz="2000" b="0" dirty="0">
                <a:solidFill>
                  <a:schemeClr val="tx1"/>
                </a:solidFill>
                <a:effectLst/>
              </a:rPr>
              <a:t>yang hanya berjalan di bawah kondisi tertentu seperti menggerakkan alarm.</a:t>
            </a:r>
            <a:endParaRPr lang="en-US" sz="2000" b="0" dirty="0">
              <a:solidFill>
                <a:schemeClr val="tx1"/>
              </a:solidFill>
              <a:effectLst/>
            </a:endParaRPr>
          </a:p>
        </p:txBody>
      </p:sp>
      <p:sp>
        <p:nvSpPr>
          <p:cNvPr id="4" name="Subtitle 2"/>
          <p:cNvSpPr txBox="1">
            <a:spLocks/>
          </p:cNvSpPr>
          <p:nvPr/>
        </p:nvSpPr>
        <p:spPr>
          <a:xfrm>
            <a:off x="685800" y="61722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16" t="35023" r="34070" b="16047"/>
          <a:stretch/>
        </p:blipFill>
        <p:spPr bwMode="auto">
          <a:xfrm>
            <a:off x="1981200" y="3200400"/>
            <a:ext cx="3886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57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00600"/>
          </a:xfrm>
        </p:spPr>
        <p:txBody>
          <a:bodyPr>
            <a:normAutofit fontScale="92500" lnSpcReduction="20000"/>
          </a:bodyPr>
          <a:lstStyle/>
          <a:p>
            <a:pPr>
              <a:buNone/>
            </a:pPr>
            <a:r>
              <a:rPr lang="en-US" dirty="0" err="1" smtClean="0"/>
              <a:t>Aktor</a:t>
            </a: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sv-SE" b="0" dirty="0">
                <a:effectLst/>
              </a:rPr>
              <a:t>Menggambarkan sesorang yang beriteraksi dengan sistem, di mana hanya bisa menginputkan informasi dan menerima indormasi dari sistem dan tidak memegang kendali pada use case. Dan biasa actor di gambarkan dengan stickman.</a:t>
            </a:r>
            <a:r>
              <a:rPr lang="en-US" dirty="0" smtClean="0"/>
              <a:t> </a:t>
            </a:r>
            <a:endParaRPr lang="en-US" dirty="0"/>
          </a:p>
        </p:txBody>
      </p:sp>
      <p:sp>
        <p:nvSpPr>
          <p:cNvPr id="4" name="Subtitle 2"/>
          <p:cNvSpPr txBox="1">
            <a:spLocks/>
          </p:cNvSpPr>
          <p:nvPr/>
        </p:nvSpPr>
        <p:spPr>
          <a:xfrm>
            <a:off x="685800" y="60960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11430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00600"/>
          </a:xfrm>
        </p:spPr>
        <p:txBody>
          <a:bodyPr>
            <a:normAutofit/>
          </a:bodyPr>
          <a:lstStyle/>
          <a:p>
            <a:pPr>
              <a:buNone/>
            </a:pPr>
            <a:r>
              <a:rPr lang="en-US" dirty="0" err="1" smtClean="0"/>
              <a:t>Usecase</a:t>
            </a: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b="0" dirty="0" err="1">
                <a:effectLst/>
              </a:rPr>
              <a:t>Gambaran</a:t>
            </a:r>
            <a:r>
              <a:rPr lang="en-US" b="0" dirty="0">
                <a:effectLst/>
              </a:rPr>
              <a:t> </a:t>
            </a:r>
            <a:r>
              <a:rPr lang="en-US" b="0" dirty="0" err="1">
                <a:effectLst/>
              </a:rPr>
              <a:t>fungsional</a:t>
            </a:r>
            <a:r>
              <a:rPr lang="en-US" b="0" dirty="0">
                <a:effectLst/>
              </a:rPr>
              <a:t> </a:t>
            </a:r>
            <a:r>
              <a:rPr lang="en-US" b="0" dirty="0" err="1">
                <a:effectLst/>
              </a:rPr>
              <a:t>sistem</a:t>
            </a:r>
            <a:r>
              <a:rPr lang="en-US" b="0" dirty="0">
                <a:effectLst/>
              </a:rPr>
              <a:t> yang </a:t>
            </a:r>
            <a:r>
              <a:rPr lang="en-US" b="0" dirty="0" err="1">
                <a:effectLst/>
              </a:rPr>
              <a:t>akan</a:t>
            </a:r>
            <a:r>
              <a:rPr lang="en-US" b="0" dirty="0">
                <a:effectLst/>
              </a:rPr>
              <a:t> di </a:t>
            </a:r>
            <a:r>
              <a:rPr lang="en-US" b="0" dirty="0" err="1">
                <a:effectLst/>
              </a:rPr>
              <a:t>buat</a:t>
            </a:r>
            <a:r>
              <a:rPr lang="en-US" b="0" dirty="0">
                <a:effectLst/>
              </a:rPr>
              <a:t>, agar </a:t>
            </a:r>
            <a:r>
              <a:rPr lang="en-US" b="0" dirty="0" err="1">
                <a:effectLst/>
              </a:rPr>
              <a:t>pengguna</a:t>
            </a:r>
            <a:r>
              <a:rPr lang="en-US" b="0" dirty="0">
                <a:effectLst/>
              </a:rPr>
              <a:t> </a:t>
            </a:r>
            <a:r>
              <a:rPr lang="en-US" b="0" dirty="0" err="1">
                <a:effectLst/>
              </a:rPr>
              <a:t>lebih</a:t>
            </a:r>
            <a:r>
              <a:rPr lang="en-US" b="0" dirty="0">
                <a:effectLst/>
              </a:rPr>
              <a:t> </a:t>
            </a:r>
            <a:r>
              <a:rPr lang="en-US" b="0" dirty="0" err="1">
                <a:effectLst/>
              </a:rPr>
              <a:t>mengerti</a:t>
            </a:r>
            <a:r>
              <a:rPr lang="en-US" b="0" dirty="0">
                <a:effectLst/>
              </a:rPr>
              <a:t> </a:t>
            </a:r>
            <a:r>
              <a:rPr lang="en-US" b="0" dirty="0" err="1">
                <a:effectLst/>
              </a:rPr>
              <a:t>penggunaan</a:t>
            </a:r>
            <a:r>
              <a:rPr lang="en-US" b="0" dirty="0">
                <a:effectLst/>
              </a:rPr>
              <a:t> system.</a:t>
            </a:r>
            <a:endParaRPr lang="en-US" dirty="0"/>
          </a:p>
        </p:txBody>
      </p:sp>
      <p:sp>
        <p:nvSpPr>
          <p:cNvPr id="4" name="Subtitle 2"/>
          <p:cNvSpPr txBox="1">
            <a:spLocks/>
          </p:cNvSpPr>
          <p:nvPr/>
        </p:nvSpPr>
        <p:spPr>
          <a:xfrm>
            <a:off x="685800" y="6096000"/>
            <a:ext cx="7772400" cy="609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solidFill>
                  <a:schemeClr val="bg1"/>
                </a:solidFill>
                <a:latin typeface="Brush Script MT" pitchFamily="66" charset="0"/>
              </a:rPr>
              <a:t>Dunia</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Satu</a:t>
            </a:r>
            <a:r>
              <a:rPr lang="en-US" sz="3200" dirty="0" smtClean="0">
                <a:solidFill>
                  <a:schemeClr val="bg1"/>
                </a:solidFill>
                <a:latin typeface="Brush Script MT" pitchFamily="66" charset="0"/>
              </a:rPr>
              <a:t> </a:t>
            </a:r>
            <a:r>
              <a:rPr lang="en-US" sz="3200" dirty="0" err="1" smtClean="0">
                <a:solidFill>
                  <a:schemeClr val="bg1"/>
                </a:solidFill>
                <a:latin typeface="Brush Script MT" pitchFamily="66" charset="0"/>
              </a:rPr>
              <a:t>Keluarga</a:t>
            </a:r>
            <a:endParaRPr kumimoji="0" lang="en-US" sz="3200" b="0" i="0" u="none" strike="noStrike" kern="1200" cap="none" spc="0" normalizeH="0" baseline="0" noProof="0" dirty="0">
              <a:ln>
                <a:noFill/>
              </a:ln>
              <a:solidFill>
                <a:schemeClr val="bg1"/>
              </a:solidFill>
              <a:effectLst/>
              <a:uLnTx/>
              <a:uFillTx/>
              <a:latin typeface="Brush Script MT" pitchFamily="66" charset="0"/>
            </a:endParaRPr>
          </a:p>
        </p:txBody>
      </p:sp>
      <p:pic>
        <p:nvPicPr>
          <p:cNvPr id="2050" name="Picture 2" descr="Image for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91104"/>
            <a:ext cx="2590800" cy="139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85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379</Words>
  <Application>Microsoft Office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Analisis use case</vt:lpstr>
      <vt:lpstr>Kemampuan akhir yang diharapkan</vt:lpstr>
      <vt:lpstr>Topik bahasan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Diskusi &amp; penutup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SWO</dc:creator>
  <cp:lastModifiedBy>User</cp:lastModifiedBy>
  <cp:revision>60</cp:revision>
  <dcterms:created xsi:type="dcterms:W3CDTF">2006-08-16T00:00:00Z</dcterms:created>
  <dcterms:modified xsi:type="dcterms:W3CDTF">2020-11-07T08:43:55Z</dcterms:modified>
</cp:coreProperties>
</file>