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5" r:id="rId6"/>
    <p:sldId id="283" r:id="rId7"/>
    <p:sldId id="284" r:id="rId8"/>
    <p:sldId id="290" r:id="rId9"/>
    <p:sldId id="291" r:id="rId10"/>
    <p:sldId id="292" r:id="rId11"/>
    <p:sldId id="293" r:id="rId12"/>
    <p:sldId id="296" r:id="rId13"/>
    <p:sldId id="297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772400" cy="14700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Impac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/>
          </a:bodyPr>
          <a:lstStyle>
            <a:lvl1pPr algn="l">
              <a:defRPr sz="36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rgbClr val="FFFF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28116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6375"/>
            <a:ext cx="9144000" cy="1470025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Pendekatan Perancangan Terstrktur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352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SI301 </a:t>
            </a:r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</a:t>
            </a:r>
            <a:r>
              <a:rPr lang="en-US" dirty="0" smtClean="0">
                <a:solidFill>
                  <a:schemeClr val="tx1"/>
                </a:solidFill>
              </a:rPr>
              <a:t> dan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#</a:t>
            </a:r>
            <a:r>
              <a:rPr lang="id-ID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Analisis</a:t>
            </a:r>
            <a:r>
              <a:rPr lang="en-US" dirty="0" smtClean="0"/>
              <a:t> dan </a:t>
            </a:r>
            <a:r>
              <a:rPr lang="en-US" dirty="0" err="1" smtClean="0"/>
              <a:t>manajemen</a:t>
            </a:r>
            <a:r>
              <a:rPr lang="en-US" dirty="0" smtClean="0"/>
              <a:t> stakeholder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investigasi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36600" indent="-736600">
              <a:buFont typeface="+mj-lt"/>
              <a:buAutoNum type="arabicParenR" startAt="7"/>
            </a:pPr>
            <a:r>
              <a:rPr lang="en-US" dirty="0" err="1" smtClean="0"/>
              <a:t>Pemodelan</a:t>
            </a:r>
            <a:r>
              <a:rPr lang="en-US" dirty="0" smtClean="0"/>
              <a:t> data</a:t>
            </a:r>
          </a:p>
          <a:p>
            <a:pPr marL="736600" indent="-736600">
              <a:buFont typeface="+mj-lt"/>
              <a:buAutoNum type="arabicParenR" startAt="7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endParaRPr lang="en-US" dirty="0" smtClean="0"/>
          </a:p>
          <a:p>
            <a:pPr marL="736600" indent="-736600">
              <a:buFont typeface="+mj-lt"/>
              <a:buAutoNum type="arabicParenR" startAt="7"/>
            </a:pPr>
            <a:r>
              <a:rPr lang="en-US" dirty="0" err="1" smtClean="0"/>
              <a:t>Memfasilitasi</a:t>
            </a:r>
            <a:endParaRPr lang="en-US" dirty="0" smtClean="0"/>
          </a:p>
          <a:p>
            <a:pPr marL="736600" indent="-736600">
              <a:buFont typeface="+mj-lt"/>
              <a:buAutoNum type="arabicParenR" startAt="7"/>
            </a:pPr>
            <a:r>
              <a:rPr lang="en-US" dirty="0" err="1" smtClean="0"/>
              <a:t>Manajemen</a:t>
            </a:r>
            <a:r>
              <a:rPr lang="en-US" dirty="0" smtClean="0"/>
              <a:t> portfolio</a:t>
            </a:r>
          </a:p>
          <a:p>
            <a:pPr marL="736600" indent="-736600">
              <a:buFont typeface="+mj-lt"/>
              <a:buAutoNum type="arabicParenR" startAt="7"/>
            </a:pPr>
            <a:r>
              <a:rPr lang="en-US" dirty="0" err="1" smtClean="0"/>
              <a:t>Manajemen</a:t>
            </a:r>
            <a:r>
              <a:rPr lang="en-US" dirty="0" smtClean="0"/>
              <a:t> benefit</a:t>
            </a:r>
          </a:p>
          <a:p>
            <a:pPr marL="736600" indent="-736600">
              <a:buFont typeface="+mj-lt"/>
              <a:buAutoNum type="arabicParenR" startAt="7"/>
            </a:pPr>
            <a:r>
              <a:rPr lang="en-US" dirty="0" err="1" smtClean="0"/>
              <a:t>Berpikir</a:t>
            </a:r>
            <a:r>
              <a:rPr lang="en-US" dirty="0" smtClean="0"/>
              <a:t> agile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analis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err="1" smtClean="0"/>
              <a:t>Kualifikasi</a:t>
            </a:r>
            <a:endParaRPr lang="en-US" dirty="0" smtClean="0"/>
          </a:p>
          <a:p>
            <a:pPr lvl="1"/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CBAP</a:t>
            </a: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en-US" sz="2000" i="1" dirty="0" smtClean="0"/>
              <a:t>certified business analysis professional</a:t>
            </a:r>
            <a:r>
              <a:rPr lang="en-US" sz="2000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CCBA</a:t>
            </a: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en-US" sz="2000" i="1" dirty="0" smtClean="0"/>
              <a:t>certification of competency in business analysis</a:t>
            </a:r>
            <a:r>
              <a:rPr lang="en-US" sz="2000" dirty="0" smtClean="0"/>
              <a:t>)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IIBA</a:t>
            </a: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en-US" sz="2000" i="1" dirty="0" smtClean="0"/>
              <a:t>international institute of business analysis</a:t>
            </a:r>
            <a:r>
              <a:rPr lang="en-US" sz="2000" dirty="0" smtClean="0"/>
              <a:t>)</a:t>
            </a:r>
            <a:endParaRPr lang="en-US" dirty="0" smtClean="0"/>
          </a:p>
          <a:p>
            <a:r>
              <a:rPr lang="en-US" dirty="0" err="1" smtClean="0"/>
              <a:t>Standar</a:t>
            </a:r>
            <a:endParaRPr lang="en-US" dirty="0" smtClean="0"/>
          </a:p>
          <a:p>
            <a:pPr lvl="1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 dan </a:t>
            </a:r>
            <a:r>
              <a:rPr lang="en-US" dirty="0" err="1" smtClean="0"/>
              <a:t>dokumentasi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1362075"/>
          </a:xfrm>
        </p:spPr>
        <p:txBody>
          <a:bodyPr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Diskusi &amp; penutup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Review question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Jelaskan</a:t>
            </a:r>
            <a:r>
              <a:rPr lang="en-US" dirty="0" smtClean="0"/>
              <a:t> 3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!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!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Jelaskan</a:t>
            </a:r>
            <a:r>
              <a:rPr lang="en-US" dirty="0" smtClean="0"/>
              <a:t> 3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Kemampuan akhir yang diharapkan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133600"/>
            <a:ext cx="6934200" cy="4525963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id-ID" dirty="0" smtClean="0"/>
              <a:t>memahami dan </a:t>
            </a:r>
            <a:r>
              <a:rPr lang="en-US" dirty="0" err="1" smtClean="0"/>
              <a:t>menggunakan</a:t>
            </a:r>
            <a:r>
              <a:rPr lang="en-US" dirty="0" smtClean="0"/>
              <a:t> tools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id-ID" dirty="0" smtClean="0"/>
              <a:t>pendekatan perancangan terstruktur </a:t>
            </a:r>
          </a:p>
          <a:p>
            <a:r>
              <a:rPr lang="en-US" dirty="0" smtClean="0"/>
              <a:t> </a:t>
            </a:r>
            <a:endParaRPr lang="id-ID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Albert-Einstein-speech-4960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3559"/>
            <a:ext cx="2086257" cy="3456641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Topik bahasan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id-ID" dirty="0" smtClean="0"/>
          </a:p>
          <a:p>
            <a:pPr lvl="0"/>
            <a:r>
              <a:rPr lang="id-ID" dirty="0" smtClean="0"/>
              <a:t>Definisi pendekatan terstruktur</a:t>
            </a:r>
          </a:p>
          <a:p>
            <a:pPr lvl="0"/>
            <a:r>
              <a:rPr lang="id-ID" dirty="0" smtClean="0"/>
              <a:t>Teknik pendekatan terstruktur </a:t>
            </a:r>
          </a:p>
          <a:p>
            <a:pPr lvl="0"/>
            <a:r>
              <a:rPr lang="id-ID" dirty="0" smtClean="0"/>
              <a:t>Tujuan dan jenis pendekatan terstruktur</a:t>
            </a:r>
          </a:p>
          <a:p>
            <a:pPr lvl="0"/>
            <a:r>
              <a:rPr lang="id-ID" i="1" dirty="0" smtClean="0"/>
              <a:t>Context diagram</a:t>
            </a:r>
            <a:endParaRPr lang="id-ID" dirty="0" smtClean="0"/>
          </a:p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id-ID" dirty="0" smtClean="0"/>
          </a:p>
          <a:p>
            <a:pPr lvl="0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i="1" dirty="0" smtClean="0"/>
              <a:t>data flow diagram</a:t>
            </a:r>
            <a:endParaRPr lang="id-ID" dirty="0" smtClean="0"/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id-ID" i="1" dirty="0" smtClean="0"/>
              <a:t>Context diagram </a:t>
            </a:r>
            <a:r>
              <a:rPr lang="id-ID" dirty="0" smtClean="0"/>
              <a:t>(studi kasus)</a:t>
            </a:r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05125"/>
            <a:ext cx="7772400" cy="1362075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Perancangan terstruktur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2964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latin typeface="Brush Script MT" pitchFamily="66" charset="0"/>
              </a:rPr>
              <a:t>Dunia</a:t>
            </a:r>
            <a:r>
              <a:rPr lang="en-US" sz="3200" dirty="0" smtClean="0">
                <a:latin typeface="Brush Script MT" pitchFamily="66" charset="0"/>
              </a:rPr>
              <a:t> </a:t>
            </a:r>
            <a:r>
              <a:rPr lang="en-US" sz="3200" dirty="0" err="1" smtClean="0">
                <a:latin typeface="Brush Script MT" pitchFamily="66" charset="0"/>
              </a:rPr>
              <a:t>Satu</a:t>
            </a:r>
            <a:r>
              <a:rPr lang="en-US" sz="3200" dirty="0" smtClean="0">
                <a:latin typeface="Brush Script MT" pitchFamily="66" charset="0"/>
              </a:rPr>
              <a:t> </a:t>
            </a:r>
            <a:r>
              <a:rPr lang="en-US" sz="3200" dirty="0" err="1" smtClean="0"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Kualitas</a:t>
            </a:r>
            <a:r>
              <a:rPr lang="en-US" dirty="0" smtClean="0">
                <a:solidFill>
                  <a:srgbClr val="FFFF00"/>
                </a:solidFill>
              </a:rPr>
              <a:t> personal </a:t>
            </a:r>
            <a:r>
              <a:rPr lang="en-US" dirty="0" smtClean="0"/>
              <a:t>(</a:t>
            </a:r>
            <a:r>
              <a:rPr lang="en-US" i="1" dirty="0" smtClean="0"/>
              <a:t>personal qualities</a:t>
            </a:r>
            <a:r>
              <a:rPr lang="en-US" dirty="0" smtClean="0"/>
              <a:t>)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dan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Pengetahuan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bisnis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i="1" dirty="0" smtClean="0"/>
              <a:t>business knowledge</a:t>
            </a:r>
            <a:r>
              <a:rPr lang="en-US" dirty="0" smtClean="0"/>
              <a:t>)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dan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Teknik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profesional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i="1" dirty="0" smtClean="0"/>
              <a:t>professional techniques</a:t>
            </a:r>
            <a:r>
              <a:rPr lang="en-US" dirty="0" smtClean="0"/>
              <a:t>) yang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dan </a:t>
            </a:r>
            <a:r>
              <a:rPr lang="en-US" dirty="0" err="1" smtClean="0"/>
              <a:t>membedakannya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Kualitas</a:t>
            </a:r>
            <a:r>
              <a:rPr lang="en-US" dirty="0" smtClean="0"/>
              <a:t> 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Komunikasi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Mempengaruhi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/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Waspada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analitis</a:t>
            </a:r>
            <a:r>
              <a:rPr lang="en-US" dirty="0" smtClean="0"/>
              <a:t> dan </a:t>
            </a:r>
            <a:r>
              <a:rPr lang="en-US" dirty="0" err="1" smtClean="0"/>
              <a:t>kritis</a:t>
            </a:r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marL="804863" indent="-804863">
              <a:buFont typeface="+mj-lt"/>
              <a:buAutoNum type="arabicParenR" startAt="7"/>
            </a:pP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endParaRPr lang="en-US" dirty="0" smtClean="0"/>
          </a:p>
          <a:p>
            <a:pPr marL="804863" indent="-804863">
              <a:buFont typeface="+mj-lt"/>
              <a:buAutoNum type="arabicParenR" startAt="7"/>
            </a:pP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804863" indent="-804863">
              <a:buFont typeface="+mj-lt"/>
              <a:buAutoNum type="arabicParenR" startAt="7"/>
            </a:pPr>
            <a:r>
              <a:rPr lang="en-US" dirty="0" err="1" smtClean="0"/>
              <a:t>Kepemimpinan</a:t>
            </a:r>
            <a:endParaRPr lang="en-US" dirty="0" smtClean="0"/>
          </a:p>
          <a:p>
            <a:pPr marL="804863" indent="-804863">
              <a:buFont typeface="+mj-lt"/>
              <a:buAutoNum type="arabicParenR" startAt="7"/>
            </a:pP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 marL="804863" indent="-804863">
              <a:buFont typeface="+mj-lt"/>
              <a:buAutoNum type="arabicParenR" startAt="7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dibidangnya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3872</TotalTime>
  <Words>299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Pendekatan Perancangan Terstrktur</vt:lpstr>
      <vt:lpstr>Kemampuan akhir yang diharapkan</vt:lpstr>
      <vt:lpstr>Topik bahasan</vt:lpstr>
      <vt:lpstr>Perancangan terstruktur</vt:lpstr>
      <vt:lpstr>Slide 5</vt:lpstr>
      <vt:lpstr>Slide 6</vt:lpstr>
      <vt:lpstr>Kualitas Personal</vt:lpstr>
      <vt:lpstr>Slide 8</vt:lpstr>
      <vt:lpstr>Pengetahuan Bisnis</vt:lpstr>
      <vt:lpstr>Teknik Profesional</vt:lpstr>
      <vt:lpstr>Teknik Profesional</vt:lpstr>
      <vt:lpstr>Profesi analis bisnis</vt:lpstr>
      <vt:lpstr>Slide 13</vt:lpstr>
      <vt:lpstr>Diskusi &amp; penutup</vt:lpstr>
      <vt:lpstr>Review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SWO</dc:creator>
  <cp:lastModifiedBy>axioo-pico</cp:lastModifiedBy>
  <cp:revision>80</cp:revision>
  <dcterms:created xsi:type="dcterms:W3CDTF">2006-08-16T00:00:00Z</dcterms:created>
  <dcterms:modified xsi:type="dcterms:W3CDTF">2019-08-03T05:59:12Z</dcterms:modified>
</cp:coreProperties>
</file>