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97" r:id="rId10"/>
    <p:sldId id="298" r:id="rId11"/>
    <p:sldId id="299" r:id="rId12"/>
    <p:sldId id="300" r:id="rId13"/>
    <p:sldId id="301" r:id="rId14"/>
    <p:sldId id="262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63" r:id="rId25"/>
    <p:sldId id="279" r:id="rId26"/>
    <p:sldId id="280" r:id="rId27"/>
    <p:sldId id="281" r:id="rId28"/>
    <p:sldId id="285" r:id="rId29"/>
    <p:sldId id="286" r:id="rId30"/>
    <p:sldId id="287" r:id="rId31"/>
    <p:sldId id="264" r:id="rId32"/>
    <p:sldId id="268" r:id="rId33"/>
    <p:sldId id="269" r:id="rId34"/>
    <p:sldId id="270" r:id="rId35"/>
    <p:sldId id="282" r:id="rId36"/>
    <p:sldId id="271" r:id="rId37"/>
    <p:sldId id="272" r:id="rId38"/>
    <p:sldId id="283" r:id="rId39"/>
    <p:sldId id="273" r:id="rId40"/>
    <p:sldId id="274" r:id="rId41"/>
    <p:sldId id="275" r:id="rId42"/>
    <p:sldId id="276" r:id="rId43"/>
    <p:sldId id="277" r:id="rId44"/>
    <p:sldId id="278" r:id="rId45"/>
    <p:sldId id="284" r:id="rId46"/>
    <p:sldId id="26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Investigasi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971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#</a:t>
            </a:r>
            <a:r>
              <a:rPr lang="id-ID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FF00"/>
                </a:solidFill>
              </a:rPr>
              <a:t>interview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i="1" dirty="0" smtClean="0"/>
              <a:t>introduction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interviewee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partisipasinya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lain.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372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i="1" dirty="0" smtClean="0"/>
              <a:t>interview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Meringkas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poin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utama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dokumen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formulir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)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interview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Berterima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kasih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interviewee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dan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dilakukan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berikutnya</a:t>
            </a:r>
            <a:r>
              <a:rPr lang="en-US" dirty="0" smtClean="0"/>
              <a:t>; </a:t>
            </a:r>
            <a:r>
              <a:rPr lang="en-US" i="1" dirty="0" smtClean="0"/>
              <a:t>interviewee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‘</a:t>
            </a:r>
            <a:r>
              <a:rPr lang="en-US" dirty="0" smtClean="0">
                <a:solidFill>
                  <a:srgbClr val="FFFF00"/>
                </a:solidFill>
              </a:rPr>
              <a:t>Keep the door open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dirty="0" smtClean="0"/>
              <a:t>interviewee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2# </a:t>
            </a:r>
            <a:r>
              <a:rPr lang="en-US" i="1" dirty="0" smtClean="0"/>
              <a:t>Workshop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Workshop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i="1" dirty="0" smtClean="0"/>
              <a:t>stakeholder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dan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dan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dan/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Meninjau</a:t>
            </a:r>
            <a:r>
              <a:rPr lang="en-US" dirty="0" smtClean="0"/>
              <a:t> dan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dan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(</a:t>
            </a:r>
            <a:r>
              <a:rPr lang="en-US" i="1" dirty="0" smtClean="0"/>
              <a:t>requirement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workshop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752600"/>
            <a:ext cx="810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Skenario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pengguna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user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cerita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mengenai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tugas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transaksi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me-</a:t>
            </a:r>
            <a:r>
              <a:rPr lang="en-US" dirty="0" err="1" smtClean="0">
                <a:solidFill>
                  <a:srgbClr val="FFFF00"/>
                </a:solidFill>
              </a:rPr>
              <a:t>redesain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dan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menentukan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langkah-langkah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sebuah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Deskripsi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skenario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kejadian</a:t>
            </a:r>
            <a:r>
              <a:rPr lang="en-US" dirty="0" smtClean="0"/>
              <a:t> (</a:t>
            </a:r>
            <a:r>
              <a:rPr lang="en-US" i="1" dirty="0" smtClean="0"/>
              <a:t>event</a:t>
            </a:r>
            <a:r>
              <a:rPr lang="en-US" dirty="0" smtClean="0"/>
              <a:t>)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aspek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(</a:t>
            </a:r>
            <a:r>
              <a:rPr lang="en-US" i="1" dirty="0" smtClean="0"/>
              <a:t>actor</a:t>
            </a:r>
            <a:r>
              <a:rPr lang="en-US" dirty="0" smtClean="0"/>
              <a:t>)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</a:p>
          <a:p>
            <a:pPr lvl="1"/>
            <a:r>
              <a:rPr lang="en-US" i="1" dirty="0" smtClean="0"/>
              <a:t>recondition</a:t>
            </a:r>
            <a:r>
              <a:rPr lang="en-US" dirty="0" smtClean="0"/>
              <a:t> dan </a:t>
            </a:r>
            <a:r>
              <a:rPr lang="en-US" i="1" dirty="0" err="1" smtClean="0"/>
              <a:t>postcondition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Precondition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agar </a:t>
            </a:r>
            <a:r>
              <a:rPr lang="en-US" dirty="0" err="1" smtClean="0">
                <a:solidFill>
                  <a:srgbClr val="FFFF00"/>
                </a:solidFill>
              </a:rPr>
              <a:t>skenario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berjalan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FFFF00"/>
                </a:solidFill>
              </a:rPr>
              <a:t>Postcondition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skenario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berakhir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framework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pengecualian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jalur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alternatif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tacit knowledge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i="1" dirty="0" smtClean="0"/>
              <a:t>user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memahami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siapa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user </a:t>
            </a:r>
            <a:r>
              <a:rPr lang="en-US" dirty="0" smtClean="0">
                <a:solidFill>
                  <a:srgbClr val="FFFF00"/>
                </a:solidFill>
              </a:rPr>
              <a:t>yang </a:t>
            </a:r>
            <a:r>
              <a:rPr lang="en-US" dirty="0" err="1" smtClean="0">
                <a:solidFill>
                  <a:srgbClr val="FFFF00"/>
                </a:solidFill>
              </a:rPr>
              <a:t>sesungguhnya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diusulkan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‘</a:t>
            </a:r>
            <a:r>
              <a:rPr lang="en-US" i="1" dirty="0" smtClean="0"/>
              <a:t>Customer</a:t>
            </a:r>
            <a:r>
              <a:rPr lang="en-US" dirty="0" smtClean="0"/>
              <a:t>’,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dirty="0" smtClean="0"/>
              <a:t>yang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Cara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‘</a:t>
            </a:r>
            <a:r>
              <a:rPr lang="en-US" i="1" dirty="0" smtClean="0">
                <a:solidFill>
                  <a:srgbClr val="FFFF00"/>
                </a:solidFill>
              </a:rPr>
              <a:t>persona</a:t>
            </a:r>
            <a:r>
              <a:rPr lang="en-US" dirty="0" smtClean="0"/>
              <a:t>’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Persona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stakeholder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data.</a:t>
            </a:r>
            <a:endParaRPr lang="en-US" dirty="0"/>
          </a:p>
        </p:txBody>
      </p:sp>
      <p:pic>
        <p:nvPicPr>
          <p:cNvPr id="4" name="Picture 3" descr="acting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14400" y="2133600"/>
            <a:ext cx="1676400" cy="317446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err="1" smtClean="0"/>
              <a:t>Tono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70an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bank </a:t>
            </a:r>
            <a:r>
              <a:rPr lang="en-US" dirty="0" err="1" smtClean="0"/>
              <a:t>selama</a:t>
            </a:r>
            <a:r>
              <a:rPr lang="en-US" dirty="0" smtClean="0"/>
              <a:t> 50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30an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dan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fasih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smtClean="0"/>
              <a:t>Toni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Prototyping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memperlihatkan</a:t>
            </a:r>
            <a:r>
              <a:rPr lang="en-US" dirty="0" smtClean="0"/>
              <a:t>, dan </a:t>
            </a:r>
            <a:r>
              <a:rPr lang="en-US" dirty="0" err="1" smtClean="0"/>
              <a:t>memvalidasi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i="1" dirty="0" smtClean="0"/>
              <a:t>prototype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memperlihatkan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baru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dan </a:t>
            </a:r>
            <a:r>
              <a:rPr lang="en-US" dirty="0" err="1" smtClean="0">
                <a:solidFill>
                  <a:srgbClr val="FFFF00"/>
                </a:solidFill>
              </a:rPr>
              <a:t>memberikan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pandangan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Prototyping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pembangunan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simulasi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sebuah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menambah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pemahaman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mengenai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dan </a:t>
            </a:r>
            <a:r>
              <a:rPr lang="en-US" dirty="0" err="1" smtClean="0"/>
              <a:t>navigasi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Ms PowerPoint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coretan</a:t>
            </a:r>
            <a:r>
              <a:rPr lang="en-US" dirty="0" smtClean="0"/>
              <a:t> mock-up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dan </a:t>
            </a:r>
            <a:r>
              <a:rPr lang="en-US" i="1" dirty="0" smtClean="0"/>
              <a:t>prototyping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skenario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digunakan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mengembangkan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prototype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Prototyping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Mengonfirmasi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terlewatkan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user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Pendekatan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kuantitatif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data yang </a:t>
            </a:r>
            <a:r>
              <a:rPr lang="en-US" dirty="0" err="1" smtClean="0">
                <a:solidFill>
                  <a:srgbClr val="FFFF00"/>
                </a:solidFill>
              </a:rPr>
              <a:t>dibutuhkan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mengkuantifikasi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i="1" dirty="0" smtClean="0"/>
              <a:t>interview</a:t>
            </a:r>
            <a:r>
              <a:rPr lang="en-US" dirty="0" smtClean="0"/>
              <a:t>, </a:t>
            </a:r>
            <a:r>
              <a:rPr lang="en-US" i="1" dirty="0" smtClean="0"/>
              <a:t>workshop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order yang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1# Survey /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Survey</a:t>
            </a:r>
            <a:r>
              <a:rPr lang="en-US" i="1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sejumlah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terbatas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banyak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Survey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dan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diperhatikan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i="1" dirty="0" smtClean="0"/>
              <a:t>Heading</a:t>
            </a:r>
            <a:r>
              <a:rPr lang="en-US" dirty="0" smtClean="0"/>
              <a:t>,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i="1" dirty="0" smtClean="0"/>
              <a:t>Classification</a:t>
            </a:r>
            <a:r>
              <a:rPr lang="en-US" dirty="0" smtClean="0"/>
              <a:t>, dan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i="1" dirty="0" smtClean="0"/>
              <a:t>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survey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dan </a:t>
            </a:r>
            <a:r>
              <a:rPr lang="en-US" sz="2000" dirty="0" err="1" smtClean="0"/>
              <a:t>pengembalian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detil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responden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905000"/>
            <a:ext cx="4343400" cy="271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3810000" y="2362200"/>
            <a:ext cx="1066800" cy="5334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10000" y="3581400"/>
            <a:ext cx="83820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4267200"/>
            <a:ext cx="609600" cy="381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2#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peninjauan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sample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dokumen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memperoleh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mengenai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organisasi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interview</a:t>
            </a:r>
            <a:r>
              <a:rPr lang="en-US" dirty="0" smtClean="0"/>
              <a:t>, </a:t>
            </a:r>
            <a:r>
              <a:rPr lang="en-US" i="1" dirty="0" smtClean="0"/>
              <a:t>workshop </a:t>
            </a:r>
            <a:r>
              <a:rPr lang="en-US" dirty="0" smtClean="0"/>
              <a:t>dan </a:t>
            </a:r>
            <a:r>
              <a:rPr lang="en-US" dirty="0" err="1" smtClean="0"/>
              <a:t>observasi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/</a:t>
            </a:r>
            <a:r>
              <a:rPr lang="en-US" dirty="0" err="1" smtClean="0"/>
              <a:t>sumber</a:t>
            </a:r>
            <a:r>
              <a:rPr lang="en-US" dirty="0" smtClean="0"/>
              <a:t> dan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menginvestigasi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Sample 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mengklarifikasi</a:t>
            </a:r>
            <a:r>
              <a:rPr lang="en-US" dirty="0" smtClean="0"/>
              <a:t> data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data.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dianalisis</a:t>
            </a:r>
            <a:r>
              <a:rPr lang="en-US" sz="2400" dirty="0" smtClean="0"/>
              <a:t>:</a:t>
            </a:r>
          </a:p>
          <a:p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</a:t>
            </a:r>
            <a:r>
              <a:rPr lang="id-ID" sz="2000" dirty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validasi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berapa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dan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? </a:t>
            </a:r>
          </a:p>
          <a:p>
            <a:r>
              <a:rPr lang="en-US" sz="2000" dirty="0" err="1" smtClean="0"/>
              <a:t>Berapa</a:t>
            </a:r>
            <a:r>
              <a:rPr lang="en-US" sz="2000" dirty="0" smtClean="0"/>
              <a:t> lama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,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bentuknya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detil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Dari </a:t>
            </a:r>
            <a:r>
              <a:rPr lang="en-US" sz="2000" dirty="0" err="1" smtClean="0"/>
              <a:t>mana</a:t>
            </a:r>
            <a:r>
              <a:rPr lang="en-US" sz="2000" dirty="0" smtClean="0"/>
              <a:t> data dan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Apakah</a:t>
            </a:r>
            <a:r>
              <a:rPr lang="en-US" sz="2000" dirty="0" smtClean="0"/>
              <a:t> item data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item data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redundansi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lvl="0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 smtClean="0"/>
          </a:p>
          <a:p>
            <a:pPr lvl="0"/>
            <a:r>
              <a:rPr lang="en-US" dirty="0" err="1" smtClean="0"/>
              <a:t>Wawancara</a:t>
            </a:r>
            <a:endParaRPr lang="en-US" dirty="0" smtClean="0"/>
          </a:p>
          <a:p>
            <a:pPr lvl="0"/>
            <a:r>
              <a:rPr lang="en-US" dirty="0" err="1" smtClean="0"/>
              <a:t>Observasi</a:t>
            </a:r>
            <a:endParaRPr lang="en-US" dirty="0" smtClean="0"/>
          </a:p>
          <a:p>
            <a:pPr lvl="0"/>
            <a:r>
              <a:rPr lang="en-US" dirty="0" err="1" smtClean="0"/>
              <a:t>Lokakarya</a:t>
            </a:r>
            <a:endParaRPr lang="en-US" dirty="0" smtClean="0"/>
          </a:p>
          <a:p>
            <a:pPr lvl="0"/>
            <a:r>
              <a:rPr lang="en-US" dirty="0" err="1" smtClean="0"/>
              <a:t>Skenario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0"/>
            <a:r>
              <a:rPr lang="en-US" dirty="0" smtClean="0"/>
              <a:t>Prototyping</a:t>
            </a:r>
          </a:p>
          <a:p>
            <a:pPr lvl="0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lvl="0"/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 smtClean="0"/>
          </a:p>
          <a:p>
            <a:r>
              <a:rPr lang="en-US" dirty="0" err="1" smtClean="0"/>
              <a:t>Mendokumentasikan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l="24012" r="26794"/>
          <a:stretch>
            <a:fillRect/>
          </a:stretch>
        </p:blipFill>
        <p:spPr bwMode="auto">
          <a:xfrm>
            <a:off x="1466850" y="0"/>
            <a:ext cx="6000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dokumentasi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invesigasi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merekam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semua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temuan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dan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i="1" dirty="0" smtClean="0"/>
              <a:t>meeting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interview </a:t>
            </a:r>
            <a:r>
              <a:rPr lang="en-US" dirty="0" smtClean="0"/>
              <a:t>dan </a:t>
            </a:r>
            <a:r>
              <a:rPr lang="en-US" i="1" dirty="0" smtClean="0"/>
              <a:t>workshop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dan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diagram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1# </a:t>
            </a:r>
            <a:r>
              <a:rPr lang="en-US" i="1" dirty="0" smtClean="0"/>
              <a:t>Rich picture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Rich picture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FF00"/>
                </a:solidFill>
              </a:rPr>
              <a:t>overview </a:t>
            </a:r>
            <a:r>
              <a:rPr lang="en-US" dirty="0" err="1" smtClean="0">
                <a:solidFill>
                  <a:srgbClr val="FFFF00"/>
                </a:solidFill>
              </a:rPr>
              <a:t>keseluruhan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situasi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dan </a:t>
            </a:r>
            <a:r>
              <a:rPr lang="en-US" dirty="0" err="1" smtClean="0"/>
              <a:t>berguna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Rich picture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mendokumentasi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aspek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manusia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dan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dan </a:t>
            </a:r>
            <a:r>
              <a:rPr lang="en-US" dirty="0" err="1" smtClean="0">
                <a:solidFill>
                  <a:srgbClr val="FFFF00"/>
                </a:solidFill>
              </a:rPr>
              <a:t>penggunaan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8686800" cy="683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8686800" cy="68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2# </a:t>
            </a:r>
            <a:r>
              <a:rPr lang="en-US" i="1" dirty="0" smtClean="0"/>
              <a:t>Mind map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Mind map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tool </a:t>
            </a:r>
            <a:r>
              <a:rPr lang="en-US" dirty="0" smtClean="0"/>
              <a:t>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menyimpulkan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bentuk</a:t>
            </a:r>
            <a:r>
              <a:rPr lang="en-US" dirty="0" smtClean="0">
                <a:solidFill>
                  <a:srgbClr val="FFFF00"/>
                </a:solidFill>
              </a:rPr>
              <a:t> visual </a:t>
            </a:r>
            <a:r>
              <a:rPr lang="en-US" dirty="0" err="1" smtClean="0">
                <a:solidFill>
                  <a:srgbClr val="FFFF00"/>
                </a:solidFill>
              </a:rPr>
              <a:t>sederhana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dan </a:t>
            </a:r>
            <a:r>
              <a:rPr lang="en-US" dirty="0" err="1" smtClean="0"/>
              <a:t>topik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Mind map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kempulan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dan </a:t>
            </a:r>
            <a:r>
              <a:rPr lang="en-US" dirty="0" err="1" smtClean="0"/>
              <a:t>dikelola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Mind map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rich pictures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85800"/>
            <a:ext cx="931817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 r="1561"/>
          <a:stretch>
            <a:fillRect/>
          </a:stretch>
        </p:blipFill>
        <p:spPr bwMode="auto">
          <a:xfrm>
            <a:off x="0" y="0"/>
            <a:ext cx="92964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3# </a:t>
            </a:r>
            <a:r>
              <a:rPr lang="en-US" i="1" dirty="0" smtClean="0"/>
              <a:t>Spaghetti  map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Spaghetti map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tool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pergerakan</a:t>
            </a:r>
            <a:r>
              <a:rPr lang="en-US" dirty="0" smtClean="0">
                <a:solidFill>
                  <a:srgbClr val="FFFF00"/>
                </a:solidFill>
              </a:rPr>
              <a:t> dan </a:t>
            </a:r>
            <a:r>
              <a:rPr lang="en-US" dirty="0" err="1" smtClean="0">
                <a:solidFill>
                  <a:srgbClr val="FFFF00"/>
                </a:solidFill>
              </a:rPr>
              <a:t>interaksi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stakeholder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lingkungan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dan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spaghetti map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, diagram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piring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i="1" dirty="0" smtClean="0"/>
              <a:t>spaghetti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bersimpangan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dan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Spaghetti map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pemahaman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umum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terhadap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menghasilkan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diagnosa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penyebab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utama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dan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memahami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kebutuhan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solusi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705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4# </a:t>
            </a:r>
            <a:r>
              <a:rPr lang="en-US" i="1" dirty="0" smtClean="0"/>
              <a:t>Fishbone diagram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Fishbone diagram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/</a:t>
            </a:r>
            <a:r>
              <a:rPr lang="en-US" i="1" dirty="0" smtClean="0"/>
              <a:t>problem</a:t>
            </a:r>
            <a:r>
              <a:rPr lang="en-US" dirty="0" smtClean="0"/>
              <a:t>,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memahami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penyebab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terjadinya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efisien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Dr. Kaoru Ishikawa (Ishikawa 1985), </a:t>
            </a:r>
            <a:r>
              <a:rPr lang="en-US" dirty="0" err="1" smtClean="0"/>
              <a:t>sehingga</a:t>
            </a:r>
            <a:r>
              <a:rPr lang="en-US" dirty="0" smtClean="0"/>
              <a:t> diagram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diagram Ishikawa.</a:t>
            </a:r>
          </a:p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root cause</a:t>
            </a:r>
            <a:r>
              <a:rPr lang="en-US" dirty="0" smtClean="0"/>
              <a:t>).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/</a:t>
            </a:r>
            <a:r>
              <a:rPr lang="en-US" i="1" dirty="0" smtClean="0"/>
              <a:t>problem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diagram.</a:t>
            </a:r>
          </a:p>
          <a:p>
            <a:pPr>
              <a:buNone/>
            </a:pP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i="1" dirty="0" smtClean="0"/>
              <a:t>backbone</a:t>
            </a:r>
            <a:r>
              <a:rPr lang="en-US" dirty="0" smtClean="0"/>
              <a:t>) </a:t>
            </a:r>
            <a:r>
              <a:rPr lang="en-US" dirty="0" err="1" smtClean="0"/>
              <a:t>ikan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Memancar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dan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backbone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duri</a:t>
            </a:r>
            <a:r>
              <a:rPr lang="en-US" dirty="0" smtClean="0"/>
              <a:t> (</a:t>
            </a:r>
            <a:r>
              <a:rPr lang="en-US" i="1" dirty="0" smtClean="0"/>
              <a:t>spine</a:t>
            </a:r>
            <a:r>
              <a:rPr lang="en-US" dirty="0" smtClean="0"/>
              <a:t>); </a:t>
            </a:r>
            <a:r>
              <a:rPr lang="en-US" i="1" dirty="0" smtClean="0"/>
              <a:t>spine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label </a:t>
            </a:r>
            <a:r>
              <a:rPr lang="en-US" i="1" dirty="0" smtClean="0"/>
              <a:t>spine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Four Ms: manpower, machines, measures dan methods.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Alternatif</a:t>
            </a:r>
            <a:r>
              <a:rPr lang="en-US" dirty="0" smtClean="0"/>
              <a:t> four Ms: manpower, machines, materials dan methods.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Six Ps: people, place, processes, physical evidence, product/service dan performance measures.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Four Ss: surroundings, suppliers, systems dan skills.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295400"/>
            <a:ext cx="9144001" cy="383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r="511"/>
          <a:stretch>
            <a:fillRect/>
          </a:stretch>
        </p:blipFill>
        <p:spPr bwMode="auto">
          <a:xfrm>
            <a:off x="-14288" y="1295400"/>
            <a:ext cx="929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Diskusi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penutup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Mempelajari</a:t>
            </a:r>
            <a:r>
              <a:rPr lang="en-US" dirty="0" smtClean="0"/>
              <a:t> website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laporan2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dan </a:t>
            </a:r>
            <a:r>
              <a:rPr lang="en-US" dirty="0" err="1" smtClean="0"/>
              <a:t>dokumentasinya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investigasi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>
                <a:solidFill>
                  <a:srgbClr val="FFFF00"/>
                </a:solidFill>
              </a:rPr>
              <a:t>qualitative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:</a:t>
            </a:r>
          </a:p>
          <a:p>
            <a:pPr marL="914400" lvl="1" indent="-395288"/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i="1" dirty="0" smtClean="0"/>
              <a:t>one-to-one</a:t>
            </a:r>
            <a:r>
              <a:rPr lang="en-US" dirty="0" smtClean="0"/>
              <a:t>: </a:t>
            </a:r>
            <a:r>
              <a:rPr lang="en-US" i="1" dirty="0" smtClean="0"/>
              <a:t>interview</a:t>
            </a:r>
          </a:p>
          <a:p>
            <a:pPr marL="914400" lvl="1" indent="-395288"/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i="1" dirty="0" smtClean="0"/>
              <a:t>collaborative</a:t>
            </a:r>
            <a:r>
              <a:rPr lang="en-US" dirty="0" smtClean="0"/>
              <a:t>: </a:t>
            </a:r>
            <a:r>
              <a:rPr lang="en-US" i="1" dirty="0" smtClean="0"/>
              <a:t>workshop</a:t>
            </a:r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>
                <a:solidFill>
                  <a:srgbClr val="FFFF00"/>
                </a:solidFill>
              </a:rPr>
              <a:t>quantitative</a:t>
            </a:r>
            <a:r>
              <a:rPr lang="en-US" dirty="0" smtClean="0"/>
              <a:t>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dan </a:t>
            </a:r>
            <a:r>
              <a:rPr lang="en-US" dirty="0" err="1" smtClean="0"/>
              <a:t>frekuensi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i="1" dirty="0" smtClean="0"/>
              <a:t>survey</a:t>
            </a:r>
            <a:r>
              <a:rPr lang="en-US" dirty="0" smtClean="0"/>
              <a:t>, </a:t>
            </a:r>
            <a:r>
              <a:rPr lang="en-US" i="1" dirty="0" smtClean="0"/>
              <a:t>questionnaire</a:t>
            </a:r>
          </a:p>
          <a:p>
            <a:pPr marL="914400" lvl="1" indent="-51435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1# </a:t>
            </a:r>
            <a:r>
              <a:rPr lang="en-US" i="1" dirty="0" smtClean="0"/>
              <a:t>Interview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Interview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i="1" dirty="0" smtClean="0"/>
              <a:t>fact-finding</a:t>
            </a:r>
            <a:r>
              <a:rPr lang="en-US" dirty="0" smtClean="0"/>
              <a:t>,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i="1" dirty="0" smtClean="0"/>
              <a:t>one-to-one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stakeholder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interview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399" y="4800600"/>
            <a:ext cx="791307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Planning</a:t>
            </a:r>
            <a:r>
              <a:rPr lang="en-US" i="1" dirty="0" smtClean="0"/>
              <a:t> </a:t>
            </a:r>
            <a:r>
              <a:rPr lang="en-US" dirty="0" smtClean="0"/>
              <a:t>dan </a:t>
            </a:r>
            <a:r>
              <a:rPr lang="en-US" i="1" dirty="0" smtClean="0">
                <a:solidFill>
                  <a:srgbClr val="FFFF00"/>
                </a:solidFill>
              </a:rPr>
              <a:t>preparation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i="1" dirty="0" smtClean="0"/>
              <a:t>interview</a:t>
            </a:r>
            <a:r>
              <a:rPr lang="en-US" dirty="0" smtClean="0"/>
              <a:t>, -</a:t>
            </a:r>
            <a:r>
              <a:rPr lang="en-US" dirty="0" smtClean="0">
                <a:solidFill>
                  <a:srgbClr val="FFFF00"/>
                </a:solidFill>
              </a:rPr>
              <a:t>WHO</a:t>
            </a:r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ditanyakan</a:t>
            </a:r>
            <a:r>
              <a:rPr lang="en-US" dirty="0" smtClean="0"/>
              <a:t>, -</a:t>
            </a:r>
            <a:r>
              <a:rPr lang="en-US" dirty="0" smtClean="0">
                <a:solidFill>
                  <a:srgbClr val="FFFF00"/>
                </a:solidFill>
              </a:rPr>
              <a:t>WHAT</a:t>
            </a:r>
          </a:p>
          <a:p>
            <a:pPr lvl="1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-</a:t>
            </a:r>
            <a:r>
              <a:rPr lang="en-US" dirty="0" smtClean="0">
                <a:solidFill>
                  <a:srgbClr val="FFFF00"/>
                </a:solidFill>
              </a:rPr>
              <a:t>WHEN</a:t>
            </a:r>
          </a:p>
          <a:p>
            <a:pPr lvl="1"/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-</a:t>
            </a:r>
            <a:r>
              <a:rPr lang="en-US" dirty="0" smtClean="0">
                <a:solidFill>
                  <a:srgbClr val="FFFF00"/>
                </a:solidFill>
              </a:rPr>
              <a:t>WHERE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Follow-up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i="1" dirty="0" smtClean="0"/>
              <a:t>interview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interviewee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i="1" dirty="0" smtClean="0"/>
              <a:t>interview </a:t>
            </a:r>
            <a:r>
              <a:rPr lang="en-US" dirty="0" smtClean="0"/>
              <a:t>dan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dan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1655</Words>
  <Application>Microsoft Office PowerPoint</Application>
  <PresentationFormat>On-screen Show (4:3)</PresentationFormat>
  <Paragraphs>208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Teknik Investigasi</vt:lpstr>
      <vt:lpstr>Kemampuan akhir yang diharapkan</vt:lpstr>
      <vt:lpstr>Topik bahasan</vt:lpstr>
      <vt:lpstr>PowerPoint Presentation</vt:lpstr>
      <vt:lpstr>Riset awal</vt:lpstr>
      <vt:lpstr>Teknik investigasi</vt:lpstr>
      <vt:lpstr>PowerPoint Presentation</vt:lpstr>
      <vt:lpstr>1# Interview</vt:lpstr>
      <vt:lpstr>PowerPoint Presentation</vt:lpstr>
      <vt:lpstr>PowerPoint Presentation</vt:lpstr>
      <vt:lpstr>PowerPoint Presentation</vt:lpstr>
      <vt:lpstr>2# Workshop</vt:lpstr>
      <vt:lpstr>PowerPoint Presentation</vt:lpstr>
      <vt:lpstr>Skenario &amp; Analisis pengguna (user)</vt:lpstr>
      <vt:lpstr>Skenario</vt:lpstr>
      <vt:lpstr>PowerPoint Presentation</vt:lpstr>
      <vt:lpstr>PowerPoint Presentation</vt:lpstr>
      <vt:lpstr>Analisis pengguna (user )</vt:lpstr>
      <vt:lpstr>PowerPoint Presentation</vt:lpstr>
      <vt:lpstr>PowerPoint Presentation</vt:lpstr>
      <vt:lpstr>Prototyping</vt:lpstr>
      <vt:lpstr>PowerPoint Presentation</vt:lpstr>
      <vt:lpstr>PowerPoint Presentation</vt:lpstr>
      <vt:lpstr>Pendekatan kuantitatif</vt:lpstr>
      <vt:lpstr>PowerPoint Presentation</vt:lpstr>
      <vt:lpstr>1# Survey / questionnaire</vt:lpstr>
      <vt:lpstr>PowerPoint Presentation</vt:lpstr>
      <vt:lpstr>2# Analisis dokumen</vt:lpstr>
      <vt:lpstr>PowerPoint Presentation</vt:lpstr>
      <vt:lpstr>PowerPoint Presentation</vt:lpstr>
      <vt:lpstr>dokumentasi</vt:lpstr>
      <vt:lpstr>PowerPoint Presentation</vt:lpstr>
      <vt:lpstr>1# Rich picture</vt:lpstr>
      <vt:lpstr>PowerPoint Presentation</vt:lpstr>
      <vt:lpstr>PowerPoint Presentation</vt:lpstr>
      <vt:lpstr>2# Mind map</vt:lpstr>
      <vt:lpstr>PowerPoint Presentation</vt:lpstr>
      <vt:lpstr>PowerPoint Presentation</vt:lpstr>
      <vt:lpstr>3# Spaghetti  map</vt:lpstr>
      <vt:lpstr>PowerPoint Presentation</vt:lpstr>
      <vt:lpstr>4# Fishbone diagram</vt:lpstr>
      <vt:lpstr>PowerPoint Presentation</vt:lpstr>
      <vt:lpstr>PowerPoint Presentation</vt:lpstr>
      <vt:lpstr>PowerPoint Presentation</vt:lpstr>
      <vt:lpstr>PowerPoint Presentation</vt:lpstr>
      <vt:lpstr>Diskusi &amp;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Fujitsu</cp:lastModifiedBy>
  <cp:revision>105</cp:revision>
  <dcterms:created xsi:type="dcterms:W3CDTF">2006-08-16T00:00:00Z</dcterms:created>
  <dcterms:modified xsi:type="dcterms:W3CDTF">2020-09-18T10:50:06Z</dcterms:modified>
</cp:coreProperties>
</file>